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7" r:id="rId2"/>
    <p:sldId id="258" r:id="rId3"/>
    <p:sldId id="271" r:id="rId4"/>
    <p:sldId id="272" r:id="rId5"/>
    <p:sldId id="273" r:id="rId6"/>
    <p:sldId id="274" r:id="rId7"/>
    <p:sldId id="276" r:id="rId8"/>
    <p:sldId id="275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it-rdv-sv\RA_BK\N563\Protect\10.Member%20use%20data\04.Apiched\Skill%20ma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it-rdv-sv\RA_BK\N563\Protect\10.Member%20use%20data\04.Apiched\Skill%20ma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Train Ai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Ai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April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27</c:v>
                </c:pt>
                <c:pt idx="1">
                  <c:v>21</c:v>
                </c:pt>
                <c:pt idx="2">
                  <c:v>20</c:v>
                </c:pt>
                <c:pt idx="3">
                  <c:v>30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3-4D79-B280-E10C14EA85F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400152592"/>
        <c:axId val="14001521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Sheet1!$C$2:$C$6</c:f>
              <c:numCache>
                <c:formatCode>General</c:formatCode>
                <c:ptCount val="5"/>
                <c:pt idx="0">
                  <c:v>27</c:v>
                </c:pt>
                <c:pt idx="1">
                  <c:v>48</c:v>
                </c:pt>
                <c:pt idx="2">
                  <c:v>68</c:v>
                </c:pt>
                <c:pt idx="3">
                  <c:v>98</c:v>
                </c:pt>
                <c:pt idx="4">
                  <c:v>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3C-4767-9348-FBFE30C6C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0152592"/>
        <c:axId val="1400152112"/>
      </c:lineChart>
      <c:catAx>
        <c:axId val="140015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152112"/>
        <c:crosses val="autoZero"/>
        <c:auto val="1"/>
        <c:lblAlgn val="ctr"/>
        <c:lblOffset val="100"/>
        <c:noMultiLvlLbl val="0"/>
      </c:catAx>
      <c:valAx>
        <c:axId val="14001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152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Sadayu!$A$11</c:f>
          <c:strCache>
            <c:ptCount val="1"/>
            <c:pt idx="0">
              <c:v>General skill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Sadayu!$B$11</c:f>
              <c:strCache>
                <c:ptCount val="1"/>
                <c:pt idx="0">
                  <c:v>Before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Sadayu!$A$12:$A$17</c:f>
              <c:strCache>
                <c:ptCount val="6"/>
                <c:pt idx="0">
                  <c:v>Production Management</c:v>
                </c:pt>
                <c:pt idx="1">
                  <c:v>Communication</c:v>
                </c:pt>
                <c:pt idx="2">
                  <c:v>Computer skill</c:v>
                </c:pt>
                <c:pt idx="3">
                  <c:v>Intermediate Management</c:v>
                </c:pt>
                <c:pt idx="4">
                  <c:v>Language skill</c:v>
                </c:pt>
                <c:pt idx="5">
                  <c:v>Other</c:v>
                </c:pt>
              </c:strCache>
            </c:strRef>
          </c:cat>
          <c:val>
            <c:numRef>
              <c:f>Sadayu!$B$12:$B$17</c:f>
              <c:numCache>
                <c:formatCode>0.0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1.75</c:v>
                </c:pt>
                <c:pt idx="3">
                  <c:v>0.33333333333333331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25-4E58-891F-0A4EDE225330}"/>
            </c:ext>
          </c:extLst>
        </c:ser>
        <c:ser>
          <c:idx val="1"/>
          <c:order val="1"/>
          <c:tx>
            <c:strRef>
              <c:f>Sadayu!$C$11</c:f>
              <c:strCache>
                <c:ptCount val="1"/>
                <c:pt idx="0">
                  <c:v>After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Sadayu!$A$12:$A$17</c:f>
              <c:strCache>
                <c:ptCount val="6"/>
                <c:pt idx="0">
                  <c:v>Production Management</c:v>
                </c:pt>
                <c:pt idx="1">
                  <c:v>Communication</c:v>
                </c:pt>
                <c:pt idx="2">
                  <c:v>Computer skill</c:v>
                </c:pt>
                <c:pt idx="3">
                  <c:v>Intermediate Management</c:v>
                </c:pt>
                <c:pt idx="4">
                  <c:v>Language skill</c:v>
                </c:pt>
                <c:pt idx="5">
                  <c:v>Other</c:v>
                </c:pt>
              </c:strCache>
            </c:strRef>
          </c:cat>
          <c:val>
            <c:numRef>
              <c:f>Sadayu!$C$12:$C$17</c:f>
              <c:numCache>
                <c:formatCode>0.0</c:formatCode>
                <c:ptCount val="6"/>
                <c:pt idx="0">
                  <c:v>2</c:v>
                </c:pt>
                <c:pt idx="1">
                  <c:v>1.5</c:v>
                </c:pt>
                <c:pt idx="2">
                  <c:v>2.5</c:v>
                </c:pt>
                <c:pt idx="3">
                  <c:v>0.66666666666666663</c:v>
                </c:pt>
                <c:pt idx="4">
                  <c:v>1</c:v>
                </c:pt>
                <c:pt idx="5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25-4E58-891F-0A4EDE225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359432"/>
        <c:axId val="427359760"/>
      </c:radarChart>
      <c:catAx>
        <c:axId val="427359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359760"/>
        <c:crosses val="autoZero"/>
        <c:auto val="1"/>
        <c:lblAlgn val="ctr"/>
        <c:lblOffset val="100"/>
        <c:noMultiLvlLbl val="0"/>
      </c:catAx>
      <c:valAx>
        <c:axId val="42735976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35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Sadayu!$A$2</c:f>
          <c:strCache>
            <c:ptCount val="1"/>
            <c:pt idx="0">
              <c:v>Technical skill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Sadayu!$B$2</c:f>
              <c:strCache>
                <c:ptCount val="1"/>
                <c:pt idx="0">
                  <c:v>Before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Sadayu!$A$3:$A$6</c:f>
              <c:strCache>
                <c:ptCount val="4"/>
                <c:pt idx="0">
                  <c:v>Mechanic</c:v>
                </c:pt>
                <c:pt idx="1">
                  <c:v>Electric</c:v>
                </c:pt>
                <c:pt idx="2">
                  <c:v>Image</c:v>
                </c:pt>
                <c:pt idx="3">
                  <c:v>DX</c:v>
                </c:pt>
              </c:strCache>
            </c:strRef>
          </c:cat>
          <c:val>
            <c:numRef>
              <c:f>Sadayu!$B$3:$B$6</c:f>
              <c:numCache>
                <c:formatCode>0.0</c:formatCode>
                <c:ptCount val="4"/>
                <c:pt idx="0">
                  <c:v>0.6</c:v>
                </c:pt>
                <c:pt idx="1">
                  <c:v>1</c:v>
                </c:pt>
                <c:pt idx="2">
                  <c:v>0.33333333333333331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A-4916-9362-2E9BF064F782}"/>
            </c:ext>
          </c:extLst>
        </c:ser>
        <c:ser>
          <c:idx val="1"/>
          <c:order val="1"/>
          <c:tx>
            <c:strRef>
              <c:f>Sadayu!$C$2</c:f>
              <c:strCache>
                <c:ptCount val="1"/>
                <c:pt idx="0">
                  <c:v>After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Sadayu!$A$3:$A$6</c:f>
              <c:strCache>
                <c:ptCount val="4"/>
                <c:pt idx="0">
                  <c:v>Mechanic</c:v>
                </c:pt>
                <c:pt idx="1">
                  <c:v>Electric</c:v>
                </c:pt>
                <c:pt idx="2">
                  <c:v>Image</c:v>
                </c:pt>
                <c:pt idx="3">
                  <c:v>DX</c:v>
                </c:pt>
              </c:strCache>
            </c:strRef>
          </c:cat>
          <c:val>
            <c:numRef>
              <c:f>Sadayu!$C$3:$C$6</c:f>
              <c:numCache>
                <c:formatCode>0.0</c:formatCode>
                <c:ptCount val="4"/>
                <c:pt idx="0">
                  <c:v>1.2</c:v>
                </c:pt>
                <c:pt idx="1">
                  <c:v>1.5714285714285714</c:v>
                </c:pt>
                <c:pt idx="2">
                  <c:v>2.6666666666666665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6A-4916-9362-2E9BF064F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735064"/>
        <c:axId val="422732768"/>
      </c:radarChart>
      <c:catAx>
        <c:axId val="42273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32768"/>
        <c:crosses val="autoZero"/>
        <c:auto val="1"/>
        <c:lblAlgn val="ctr"/>
        <c:lblOffset val="100"/>
        <c:noMultiLvlLbl val="0"/>
      </c:catAx>
      <c:valAx>
        <c:axId val="4227327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3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1A0E2-934D-4A2D-A38E-F08CF739EA9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5D19952-C6D1-4E90-AC88-4646A7CBB2C0}">
      <dgm:prSet phldrT="[Text]" phldr="1"/>
      <dgm:spPr/>
      <dgm:t>
        <a:bodyPr/>
        <a:lstStyle/>
        <a:p>
          <a:endParaRPr lang="en-US"/>
        </a:p>
      </dgm:t>
    </dgm:pt>
    <dgm:pt modelId="{4133840E-2C3C-44B3-A2EB-EF210818130A}" type="parTrans" cxnId="{B0723102-3850-4A8B-B54C-14D5BD604B67}">
      <dgm:prSet/>
      <dgm:spPr/>
      <dgm:t>
        <a:bodyPr/>
        <a:lstStyle/>
        <a:p>
          <a:endParaRPr lang="en-US"/>
        </a:p>
      </dgm:t>
    </dgm:pt>
    <dgm:pt modelId="{28210463-FDB2-45ED-AB5B-6259FB3FCD6C}" type="sibTrans" cxnId="{B0723102-3850-4A8B-B54C-14D5BD604B67}">
      <dgm:prSet/>
      <dgm:spPr/>
      <dgm:t>
        <a:bodyPr/>
        <a:lstStyle/>
        <a:p>
          <a:endParaRPr lang="en-US"/>
        </a:p>
      </dgm:t>
    </dgm:pt>
    <dgm:pt modelId="{2F2D1CAE-FFE5-41D5-B267-0B82E686E7FF}">
      <dgm:prSet phldrT="[Text]" phldr="1"/>
      <dgm:spPr/>
      <dgm:t>
        <a:bodyPr/>
        <a:lstStyle/>
        <a:p>
          <a:endParaRPr lang="en-US"/>
        </a:p>
      </dgm:t>
    </dgm:pt>
    <dgm:pt modelId="{ECC069D9-500F-4559-88A2-5D4198497FB5}" type="parTrans" cxnId="{DD2C61A5-6562-4D6B-8D9D-1A7D58CC5C16}">
      <dgm:prSet/>
      <dgm:spPr/>
      <dgm:t>
        <a:bodyPr/>
        <a:lstStyle/>
        <a:p>
          <a:endParaRPr lang="en-US"/>
        </a:p>
      </dgm:t>
    </dgm:pt>
    <dgm:pt modelId="{50C0E5AC-A12D-4FD3-9B28-3F23D33B8A82}" type="sibTrans" cxnId="{DD2C61A5-6562-4D6B-8D9D-1A7D58CC5C16}">
      <dgm:prSet/>
      <dgm:spPr/>
      <dgm:t>
        <a:bodyPr/>
        <a:lstStyle/>
        <a:p>
          <a:endParaRPr lang="en-US"/>
        </a:p>
      </dgm:t>
    </dgm:pt>
    <dgm:pt modelId="{92948D18-339C-45B7-A670-6B44F5BB1C1A}">
      <dgm:prSet phldrT="[Text]"/>
      <dgm:spPr/>
      <dgm:t>
        <a:bodyPr/>
        <a:lstStyle/>
        <a:p>
          <a:endParaRPr lang="en-US"/>
        </a:p>
      </dgm:t>
    </dgm:pt>
    <dgm:pt modelId="{588F85D3-F35F-4E19-9456-0212B57ADF29}" type="parTrans" cxnId="{6786DE80-F02E-4FAA-A892-24F79816F2FC}">
      <dgm:prSet/>
      <dgm:spPr/>
      <dgm:t>
        <a:bodyPr/>
        <a:lstStyle/>
        <a:p>
          <a:endParaRPr lang="en-US"/>
        </a:p>
      </dgm:t>
    </dgm:pt>
    <dgm:pt modelId="{6297C57F-762B-4AF3-96BF-6C4CD9A6B591}" type="sibTrans" cxnId="{6786DE80-F02E-4FAA-A892-24F79816F2FC}">
      <dgm:prSet/>
      <dgm:spPr/>
      <dgm:t>
        <a:bodyPr/>
        <a:lstStyle/>
        <a:p>
          <a:endParaRPr lang="en-US"/>
        </a:p>
      </dgm:t>
    </dgm:pt>
    <dgm:pt modelId="{37E24C86-FBEC-4461-9EDD-8BB3FA7DDEA8}">
      <dgm:prSet phldrT="[Text]"/>
      <dgm:spPr/>
      <dgm:t>
        <a:bodyPr/>
        <a:lstStyle/>
        <a:p>
          <a:endParaRPr lang="en-US"/>
        </a:p>
      </dgm:t>
    </dgm:pt>
    <dgm:pt modelId="{E644343C-2896-405E-AC4D-347FFBC62865}" type="parTrans" cxnId="{8209B634-C597-4366-BB5A-1C72B29A8E7D}">
      <dgm:prSet/>
      <dgm:spPr/>
      <dgm:t>
        <a:bodyPr/>
        <a:lstStyle/>
        <a:p>
          <a:endParaRPr lang="en-US"/>
        </a:p>
      </dgm:t>
    </dgm:pt>
    <dgm:pt modelId="{363318CD-2B3C-4028-BDB7-E3AD378DFA33}" type="sibTrans" cxnId="{8209B634-C597-4366-BB5A-1C72B29A8E7D}">
      <dgm:prSet/>
      <dgm:spPr/>
      <dgm:t>
        <a:bodyPr/>
        <a:lstStyle/>
        <a:p>
          <a:endParaRPr lang="en-US"/>
        </a:p>
      </dgm:t>
    </dgm:pt>
    <dgm:pt modelId="{04711EC5-24D6-4DEB-BEE9-D6C4E6D94989}">
      <dgm:prSet phldrT="[Text]" phldr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C4C56C3C-6064-47AE-8F21-AD58E1E375E4}" type="sibTrans" cxnId="{509F29C1-8C65-43FE-8586-577526677B8C}">
      <dgm:prSet/>
      <dgm:spPr/>
      <dgm:t>
        <a:bodyPr/>
        <a:lstStyle/>
        <a:p>
          <a:endParaRPr lang="en-US"/>
        </a:p>
      </dgm:t>
    </dgm:pt>
    <dgm:pt modelId="{F5BEC508-D410-4242-911E-473EDE335144}" type="parTrans" cxnId="{509F29C1-8C65-43FE-8586-577526677B8C}">
      <dgm:prSet/>
      <dgm:spPr/>
      <dgm:t>
        <a:bodyPr/>
        <a:lstStyle/>
        <a:p>
          <a:endParaRPr lang="en-US"/>
        </a:p>
      </dgm:t>
    </dgm:pt>
    <dgm:pt modelId="{C4329B4E-1536-4B36-80CB-12FF4EB16E2A}" type="pres">
      <dgm:prSet presAssocID="{8241A0E2-934D-4A2D-A38E-F08CF739EA99}" presName="linearFlow" presStyleCnt="0">
        <dgm:presLayoutVars>
          <dgm:resizeHandles val="exact"/>
        </dgm:presLayoutVars>
      </dgm:prSet>
      <dgm:spPr/>
    </dgm:pt>
    <dgm:pt modelId="{F691332C-9F73-4029-A1AF-731907552C28}" type="pres">
      <dgm:prSet presAssocID="{04711EC5-24D6-4DEB-BEE9-D6C4E6D94989}" presName="node" presStyleLbl="node1" presStyleIdx="0" presStyleCnt="5" custScaleX="160887">
        <dgm:presLayoutVars>
          <dgm:bulletEnabled val="1"/>
        </dgm:presLayoutVars>
      </dgm:prSet>
      <dgm:spPr/>
    </dgm:pt>
    <dgm:pt modelId="{0643D365-6FEC-43C5-AC69-372840DD0271}" type="pres">
      <dgm:prSet presAssocID="{C4C56C3C-6064-47AE-8F21-AD58E1E375E4}" presName="sibTrans" presStyleLbl="sibTrans2D1" presStyleIdx="0" presStyleCnt="4"/>
      <dgm:spPr/>
    </dgm:pt>
    <dgm:pt modelId="{F23FDEF2-C115-49DE-BEF7-672A6993C930}" type="pres">
      <dgm:prSet presAssocID="{C4C56C3C-6064-47AE-8F21-AD58E1E375E4}" presName="connectorText" presStyleLbl="sibTrans2D1" presStyleIdx="0" presStyleCnt="4"/>
      <dgm:spPr/>
    </dgm:pt>
    <dgm:pt modelId="{BF378F24-7C52-4C7E-8CD1-DD2B319AD9CB}" type="pres">
      <dgm:prSet presAssocID="{37E24C86-FBEC-4461-9EDD-8BB3FA7DDEA8}" presName="node" presStyleLbl="node1" presStyleIdx="1" presStyleCnt="5" custScaleX="160887" custLinFactNeighborX="4768" custLinFactNeighborY="321">
        <dgm:presLayoutVars>
          <dgm:bulletEnabled val="1"/>
        </dgm:presLayoutVars>
      </dgm:prSet>
      <dgm:spPr/>
    </dgm:pt>
    <dgm:pt modelId="{B2A2A915-720B-4DB1-85AC-401DFA0F2249}" type="pres">
      <dgm:prSet presAssocID="{363318CD-2B3C-4028-BDB7-E3AD378DFA33}" presName="sibTrans" presStyleLbl="sibTrans2D1" presStyleIdx="1" presStyleCnt="4"/>
      <dgm:spPr/>
    </dgm:pt>
    <dgm:pt modelId="{3EE692CD-74CD-4298-BBA0-28A38B79A8A9}" type="pres">
      <dgm:prSet presAssocID="{363318CD-2B3C-4028-BDB7-E3AD378DFA33}" presName="connectorText" presStyleLbl="sibTrans2D1" presStyleIdx="1" presStyleCnt="4"/>
      <dgm:spPr/>
    </dgm:pt>
    <dgm:pt modelId="{177B1C6E-8A11-45F9-AC16-806D0FBA383E}" type="pres">
      <dgm:prSet presAssocID="{92948D18-339C-45B7-A670-6B44F5BB1C1A}" presName="node" presStyleLbl="node1" presStyleIdx="2" presStyleCnt="5" custScaleX="160887">
        <dgm:presLayoutVars>
          <dgm:bulletEnabled val="1"/>
        </dgm:presLayoutVars>
      </dgm:prSet>
      <dgm:spPr/>
    </dgm:pt>
    <dgm:pt modelId="{EEF2984D-E196-4211-A934-DB680CDFF6C6}" type="pres">
      <dgm:prSet presAssocID="{6297C57F-762B-4AF3-96BF-6C4CD9A6B591}" presName="sibTrans" presStyleLbl="sibTrans2D1" presStyleIdx="2" presStyleCnt="4"/>
      <dgm:spPr/>
    </dgm:pt>
    <dgm:pt modelId="{4980DBE8-EC1F-418D-9125-41F6DB8F2066}" type="pres">
      <dgm:prSet presAssocID="{6297C57F-762B-4AF3-96BF-6C4CD9A6B591}" presName="connectorText" presStyleLbl="sibTrans2D1" presStyleIdx="2" presStyleCnt="4"/>
      <dgm:spPr/>
    </dgm:pt>
    <dgm:pt modelId="{226853C8-BDA0-4FAC-891F-1BD81440A46F}" type="pres">
      <dgm:prSet presAssocID="{65D19952-C6D1-4E90-AC88-4646A7CBB2C0}" presName="node" presStyleLbl="node1" presStyleIdx="3" presStyleCnt="5" custScaleX="160887">
        <dgm:presLayoutVars>
          <dgm:bulletEnabled val="1"/>
        </dgm:presLayoutVars>
      </dgm:prSet>
      <dgm:spPr/>
    </dgm:pt>
    <dgm:pt modelId="{4E8464A5-A675-4BAC-8696-9EAE3ADC07D2}" type="pres">
      <dgm:prSet presAssocID="{28210463-FDB2-45ED-AB5B-6259FB3FCD6C}" presName="sibTrans" presStyleLbl="sibTrans2D1" presStyleIdx="3" presStyleCnt="4"/>
      <dgm:spPr/>
    </dgm:pt>
    <dgm:pt modelId="{18EA2BF6-BEAD-4EFC-AB06-D5CD7F0F5FC7}" type="pres">
      <dgm:prSet presAssocID="{28210463-FDB2-45ED-AB5B-6259FB3FCD6C}" presName="connectorText" presStyleLbl="sibTrans2D1" presStyleIdx="3" presStyleCnt="4"/>
      <dgm:spPr/>
    </dgm:pt>
    <dgm:pt modelId="{F14C4B41-F166-49BA-B596-5BA17BCE023C}" type="pres">
      <dgm:prSet presAssocID="{2F2D1CAE-FFE5-41D5-B267-0B82E686E7FF}" presName="node" presStyleLbl="node1" presStyleIdx="4" presStyleCnt="5" custScaleX="160887">
        <dgm:presLayoutVars>
          <dgm:bulletEnabled val="1"/>
        </dgm:presLayoutVars>
      </dgm:prSet>
      <dgm:spPr/>
    </dgm:pt>
  </dgm:ptLst>
  <dgm:cxnLst>
    <dgm:cxn modelId="{B0723102-3850-4A8B-B54C-14D5BD604B67}" srcId="{8241A0E2-934D-4A2D-A38E-F08CF739EA99}" destId="{65D19952-C6D1-4E90-AC88-4646A7CBB2C0}" srcOrd="3" destOrd="0" parTransId="{4133840E-2C3C-44B3-A2EB-EF210818130A}" sibTransId="{28210463-FDB2-45ED-AB5B-6259FB3FCD6C}"/>
    <dgm:cxn modelId="{CDB4F603-6715-4165-8AB6-E1B08F965AE5}" type="presOf" srcId="{28210463-FDB2-45ED-AB5B-6259FB3FCD6C}" destId="{18EA2BF6-BEAD-4EFC-AB06-D5CD7F0F5FC7}" srcOrd="1" destOrd="0" presId="urn:microsoft.com/office/officeart/2005/8/layout/process2"/>
    <dgm:cxn modelId="{8209B634-C597-4366-BB5A-1C72B29A8E7D}" srcId="{8241A0E2-934D-4A2D-A38E-F08CF739EA99}" destId="{37E24C86-FBEC-4461-9EDD-8BB3FA7DDEA8}" srcOrd="1" destOrd="0" parTransId="{E644343C-2896-405E-AC4D-347FFBC62865}" sibTransId="{363318CD-2B3C-4028-BDB7-E3AD378DFA33}"/>
    <dgm:cxn modelId="{7DAD7335-767F-4E32-BF53-655E194C6F51}" type="presOf" srcId="{04711EC5-24D6-4DEB-BEE9-D6C4E6D94989}" destId="{F691332C-9F73-4029-A1AF-731907552C28}" srcOrd="0" destOrd="0" presId="urn:microsoft.com/office/officeart/2005/8/layout/process2"/>
    <dgm:cxn modelId="{4A26A96E-EF8C-4DCB-AA72-93901034E26F}" type="presOf" srcId="{92948D18-339C-45B7-A670-6B44F5BB1C1A}" destId="{177B1C6E-8A11-45F9-AC16-806D0FBA383E}" srcOrd="0" destOrd="0" presId="urn:microsoft.com/office/officeart/2005/8/layout/process2"/>
    <dgm:cxn modelId="{B4247F4F-E338-45D4-9CD8-B54F7CB4F5D6}" type="presOf" srcId="{C4C56C3C-6064-47AE-8F21-AD58E1E375E4}" destId="{0643D365-6FEC-43C5-AC69-372840DD0271}" srcOrd="0" destOrd="0" presId="urn:microsoft.com/office/officeart/2005/8/layout/process2"/>
    <dgm:cxn modelId="{D5C5EF74-A2B2-491D-9FB0-D90A9B26FCA7}" type="presOf" srcId="{28210463-FDB2-45ED-AB5B-6259FB3FCD6C}" destId="{4E8464A5-A675-4BAC-8696-9EAE3ADC07D2}" srcOrd="0" destOrd="0" presId="urn:microsoft.com/office/officeart/2005/8/layout/process2"/>
    <dgm:cxn modelId="{DA125F57-2ABF-4D17-9BFE-110B9F32C4C2}" type="presOf" srcId="{363318CD-2B3C-4028-BDB7-E3AD378DFA33}" destId="{B2A2A915-720B-4DB1-85AC-401DFA0F2249}" srcOrd="0" destOrd="0" presId="urn:microsoft.com/office/officeart/2005/8/layout/process2"/>
    <dgm:cxn modelId="{6786DE80-F02E-4FAA-A892-24F79816F2FC}" srcId="{8241A0E2-934D-4A2D-A38E-F08CF739EA99}" destId="{92948D18-339C-45B7-A670-6B44F5BB1C1A}" srcOrd="2" destOrd="0" parTransId="{588F85D3-F35F-4E19-9456-0212B57ADF29}" sibTransId="{6297C57F-762B-4AF3-96BF-6C4CD9A6B591}"/>
    <dgm:cxn modelId="{9A66EF90-6877-44C8-B8FF-FD5246B21340}" type="presOf" srcId="{2F2D1CAE-FFE5-41D5-B267-0B82E686E7FF}" destId="{F14C4B41-F166-49BA-B596-5BA17BCE023C}" srcOrd="0" destOrd="0" presId="urn:microsoft.com/office/officeart/2005/8/layout/process2"/>
    <dgm:cxn modelId="{A8E14494-96A5-4931-B3AB-8EA345A0F512}" type="presOf" srcId="{6297C57F-762B-4AF3-96BF-6C4CD9A6B591}" destId="{4980DBE8-EC1F-418D-9125-41F6DB8F2066}" srcOrd="1" destOrd="0" presId="urn:microsoft.com/office/officeart/2005/8/layout/process2"/>
    <dgm:cxn modelId="{691BF59A-91CC-4A1D-B6CB-981131F1071A}" type="presOf" srcId="{6297C57F-762B-4AF3-96BF-6C4CD9A6B591}" destId="{EEF2984D-E196-4211-A934-DB680CDFF6C6}" srcOrd="0" destOrd="0" presId="urn:microsoft.com/office/officeart/2005/8/layout/process2"/>
    <dgm:cxn modelId="{A1DF1E9B-46CF-4BD3-99BA-DFDD53B0FD4D}" type="presOf" srcId="{8241A0E2-934D-4A2D-A38E-F08CF739EA99}" destId="{C4329B4E-1536-4B36-80CB-12FF4EB16E2A}" srcOrd="0" destOrd="0" presId="urn:microsoft.com/office/officeart/2005/8/layout/process2"/>
    <dgm:cxn modelId="{DD2C61A5-6562-4D6B-8D9D-1A7D58CC5C16}" srcId="{8241A0E2-934D-4A2D-A38E-F08CF739EA99}" destId="{2F2D1CAE-FFE5-41D5-B267-0B82E686E7FF}" srcOrd="4" destOrd="0" parTransId="{ECC069D9-500F-4559-88A2-5D4198497FB5}" sibTransId="{50C0E5AC-A12D-4FD3-9B28-3F23D33B8A82}"/>
    <dgm:cxn modelId="{B03D50B2-B1F8-4A4D-ABDA-2386C397E350}" type="presOf" srcId="{C4C56C3C-6064-47AE-8F21-AD58E1E375E4}" destId="{F23FDEF2-C115-49DE-BEF7-672A6993C930}" srcOrd="1" destOrd="0" presId="urn:microsoft.com/office/officeart/2005/8/layout/process2"/>
    <dgm:cxn modelId="{509F29C1-8C65-43FE-8586-577526677B8C}" srcId="{8241A0E2-934D-4A2D-A38E-F08CF739EA99}" destId="{04711EC5-24D6-4DEB-BEE9-D6C4E6D94989}" srcOrd="0" destOrd="0" parTransId="{F5BEC508-D410-4242-911E-473EDE335144}" sibTransId="{C4C56C3C-6064-47AE-8F21-AD58E1E375E4}"/>
    <dgm:cxn modelId="{41B329C4-DBEC-42B4-B888-BD8551A84D74}" type="presOf" srcId="{65D19952-C6D1-4E90-AC88-4646A7CBB2C0}" destId="{226853C8-BDA0-4FAC-891F-1BD81440A46F}" srcOrd="0" destOrd="0" presId="urn:microsoft.com/office/officeart/2005/8/layout/process2"/>
    <dgm:cxn modelId="{C3957CD4-FD70-4215-B506-2297743F623E}" type="presOf" srcId="{363318CD-2B3C-4028-BDB7-E3AD378DFA33}" destId="{3EE692CD-74CD-4298-BBA0-28A38B79A8A9}" srcOrd="1" destOrd="0" presId="urn:microsoft.com/office/officeart/2005/8/layout/process2"/>
    <dgm:cxn modelId="{1D3A4CE7-3D0F-41EB-B390-2F7F0EFA3524}" type="presOf" srcId="{37E24C86-FBEC-4461-9EDD-8BB3FA7DDEA8}" destId="{BF378F24-7C52-4C7E-8CD1-DD2B319AD9CB}" srcOrd="0" destOrd="0" presId="urn:microsoft.com/office/officeart/2005/8/layout/process2"/>
    <dgm:cxn modelId="{DAD0503D-43CF-4A3A-AEE2-8B1701CC4A86}" type="presParOf" srcId="{C4329B4E-1536-4B36-80CB-12FF4EB16E2A}" destId="{F691332C-9F73-4029-A1AF-731907552C28}" srcOrd="0" destOrd="0" presId="urn:microsoft.com/office/officeart/2005/8/layout/process2"/>
    <dgm:cxn modelId="{CFE61B9E-E1B9-471E-8D18-C62CECFE07ED}" type="presParOf" srcId="{C4329B4E-1536-4B36-80CB-12FF4EB16E2A}" destId="{0643D365-6FEC-43C5-AC69-372840DD0271}" srcOrd="1" destOrd="0" presId="urn:microsoft.com/office/officeart/2005/8/layout/process2"/>
    <dgm:cxn modelId="{DB49214C-BCFC-42F7-BD73-FAAED505EA23}" type="presParOf" srcId="{0643D365-6FEC-43C5-AC69-372840DD0271}" destId="{F23FDEF2-C115-49DE-BEF7-672A6993C930}" srcOrd="0" destOrd="0" presId="urn:microsoft.com/office/officeart/2005/8/layout/process2"/>
    <dgm:cxn modelId="{77AD4E9A-D665-4263-86AC-1D1A3AB4F7CF}" type="presParOf" srcId="{C4329B4E-1536-4B36-80CB-12FF4EB16E2A}" destId="{BF378F24-7C52-4C7E-8CD1-DD2B319AD9CB}" srcOrd="2" destOrd="0" presId="urn:microsoft.com/office/officeart/2005/8/layout/process2"/>
    <dgm:cxn modelId="{6650B72F-BAB1-43EB-9F76-2E485D06BC9A}" type="presParOf" srcId="{C4329B4E-1536-4B36-80CB-12FF4EB16E2A}" destId="{B2A2A915-720B-4DB1-85AC-401DFA0F2249}" srcOrd="3" destOrd="0" presId="urn:microsoft.com/office/officeart/2005/8/layout/process2"/>
    <dgm:cxn modelId="{69CF4BAD-F0BF-4F2E-859F-69949852FEEC}" type="presParOf" srcId="{B2A2A915-720B-4DB1-85AC-401DFA0F2249}" destId="{3EE692CD-74CD-4298-BBA0-28A38B79A8A9}" srcOrd="0" destOrd="0" presId="urn:microsoft.com/office/officeart/2005/8/layout/process2"/>
    <dgm:cxn modelId="{23357B24-26B2-4A0F-85DA-97B290D84F87}" type="presParOf" srcId="{C4329B4E-1536-4B36-80CB-12FF4EB16E2A}" destId="{177B1C6E-8A11-45F9-AC16-806D0FBA383E}" srcOrd="4" destOrd="0" presId="urn:microsoft.com/office/officeart/2005/8/layout/process2"/>
    <dgm:cxn modelId="{A425A2EF-0CC6-4C0B-9EE0-14A756FB895A}" type="presParOf" srcId="{C4329B4E-1536-4B36-80CB-12FF4EB16E2A}" destId="{EEF2984D-E196-4211-A934-DB680CDFF6C6}" srcOrd="5" destOrd="0" presId="urn:microsoft.com/office/officeart/2005/8/layout/process2"/>
    <dgm:cxn modelId="{9D5AE31C-B07D-4445-AF27-8349872F0AE8}" type="presParOf" srcId="{EEF2984D-E196-4211-A934-DB680CDFF6C6}" destId="{4980DBE8-EC1F-418D-9125-41F6DB8F2066}" srcOrd="0" destOrd="0" presId="urn:microsoft.com/office/officeart/2005/8/layout/process2"/>
    <dgm:cxn modelId="{B7F6BCD7-7F7C-4C7A-B41E-4E272BCE8745}" type="presParOf" srcId="{C4329B4E-1536-4B36-80CB-12FF4EB16E2A}" destId="{226853C8-BDA0-4FAC-891F-1BD81440A46F}" srcOrd="6" destOrd="0" presId="urn:microsoft.com/office/officeart/2005/8/layout/process2"/>
    <dgm:cxn modelId="{317010D8-D6D8-4B3A-ADBC-01FE52B79189}" type="presParOf" srcId="{C4329B4E-1536-4B36-80CB-12FF4EB16E2A}" destId="{4E8464A5-A675-4BAC-8696-9EAE3ADC07D2}" srcOrd="7" destOrd="0" presId="urn:microsoft.com/office/officeart/2005/8/layout/process2"/>
    <dgm:cxn modelId="{85A80462-05EE-4035-8B33-E4BFB85F7265}" type="presParOf" srcId="{4E8464A5-A675-4BAC-8696-9EAE3ADC07D2}" destId="{18EA2BF6-BEAD-4EFC-AB06-D5CD7F0F5FC7}" srcOrd="0" destOrd="0" presId="urn:microsoft.com/office/officeart/2005/8/layout/process2"/>
    <dgm:cxn modelId="{EF85CE4D-7245-46FD-A48C-3D53576EF172}" type="presParOf" srcId="{C4329B4E-1536-4B36-80CB-12FF4EB16E2A}" destId="{F14C4B41-F166-49BA-B596-5BA17BCE023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D2D574-76B2-4430-A141-5CDBC8A992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2275621A-4673-4978-86E9-130D5A72A1B7}">
      <dgm:prSet phldrT="[Text]" phldr="1"/>
      <dgm:spPr/>
      <dgm:t>
        <a:bodyPr/>
        <a:lstStyle/>
        <a:p>
          <a:endParaRPr lang="en-US"/>
        </a:p>
      </dgm:t>
    </dgm:pt>
    <dgm:pt modelId="{E8024E5A-AEF7-4D89-97BB-B9A2601EB86F}" type="parTrans" cxnId="{6E6FB73B-9254-437E-9DFB-FF19864F59C7}">
      <dgm:prSet/>
      <dgm:spPr/>
      <dgm:t>
        <a:bodyPr/>
        <a:lstStyle/>
        <a:p>
          <a:endParaRPr lang="en-US"/>
        </a:p>
      </dgm:t>
    </dgm:pt>
    <dgm:pt modelId="{273A8886-FBC6-4F77-B86A-9FFD0A4F8F4F}" type="sibTrans" cxnId="{6E6FB73B-9254-437E-9DFB-FF19864F59C7}">
      <dgm:prSet/>
      <dgm:spPr/>
      <dgm:t>
        <a:bodyPr/>
        <a:lstStyle/>
        <a:p>
          <a:endParaRPr lang="en-US"/>
        </a:p>
      </dgm:t>
    </dgm:pt>
    <dgm:pt modelId="{B8DC00A1-E557-48D8-87D3-DCCCB4D450FF}">
      <dgm:prSet phldrT="[Text]" phldr="1"/>
      <dgm:spPr/>
      <dgm:t>
        <a:bodyPr/>
        <a:lstStyle/>
        <a:p>
          <a:endParaRPr lang="en-US"/>
        </a:p>
      </dgm:t>
    </dgm:pt>
    <dgm:pt modelId="{1F9D11B6-7D63-4B8F-890A-9D0A65C4907B}" type="parTrans" cxnId="{E3643CF1-1385-454E-B450-7FEAD496474B}">
      <dgm:prSet/>
      <dgm:spPr/>
      <dgm:t>
        <a:bodyPr/>
        <a:lstStyle/>
        <a:p>
          <a:endParaRPr lang="en-US"/>
        </a:p>
      </dgm:t>
    </dgm:pt>
    <dgm:pt modelId="{A536A383-E98C-46FC-BF5F-0632010B68D5}" type="sibTrans" cxnId="{E3643CF1-1385-454E-B450-7FEAD496474B}">
      <dgm:prSet/>
      <dgm:spPr/>
      <dgm:t>
        <a:bodyPr/>
        <a:lstStyle/>
        <a:p>
          <a:endParaRPr lang="en-US"/>
        </a:p>
      </dgm:t>
    </dgm:pt>
    <dgm:pt modelId="{9AFC9178-6E9B-43A9-9A82-232DF4221352}">
      <dgm:prSet phldrT="[Text]" phldr="1"/>
      <dgm:spPr/>
      <dgm:t>
        <a:bodyPr/>
        <a:lstStyle/>
        <a:p>
          <a:endParaRPr lang="en-US" dirty="0"/>
        </a:p>
      </dgm:t>
    </dgm:pt>
    <dgm:pt modelId="{0A926DE2-34F8-434E-8952-971C7B3C1096}" type="parTrans" cxnId="{925CFE6B-4837-4468-AE15-1F5B7DE0791A}">
      <dgm:prSet/>
      <dgm:spPr/>
      <dgm:t>
        <a:bodyPr/>
        <a:lstStyle/>
        <a:p>
          <a:endParaRPr lang="en-US"/>
        </a:p>
      </dgm:t>
    </dgm:pt>
    <dgm:pt modelId="{93D01B3F-784C-48AA-B3EF-5FCF2CD410EC}" type="sibTrans" cxnId="{925CFE6B-4837-4468-AE15-1F5B7DE0791A}">
      <dgm:prSet/>
      <dgm:spPr/>
      <dgm:t>
        <a:bodyPr/>
        <a:lstStyle/>
        <a:p>
          <a:endParaRPr lang="en-US"/>
        </a:p>
      </dgm:t>
    </dgm:pt>
    <dgm:pt modelId="{B6D37AD1-8F4F-4E70-9293-7AD1C289192F}" type="pres">
      <dgm:prSet presAssocID="{6ED2D574-76B2-4430-A141-5CDBC8A9921E}" presName="outerComposite" presStyleCnt="0">
        <dgm:presLayoutVars>
          <dgm:chMax val="5"/>
          <dgm:dir/>
          <dgm:resizeHandles val="exact"/>
        </dgm:presLayoutVars>
      </dgm:prSet>
      <dgm:spPr/>
    </dgm:pt>
    <dgm:pt modelId="{19B8DF9C-9EDD-4D41-B3E8-0DC7BE903BFC}" type="pres">
      <dgm:prSet presAssocID="{6ED2D574-76B2-4430-A141-5CDBC8A9921E}" presName="dummyMaxCanvas" presStyleCnt="0">
        <dgm:presLayoutVars/>
      </dgm:prSet>
      <dgm:spPr/>
    </dgm:pt>
    <dgm:pt modelId="{0DD162ED-92D5-4D40-920F-542D73A535F6}" type="pres">
      <dgm:prSet presAssocID="{6ED2D574-76B2-4430-A141-5CDBC8A9921E}" presName="ThreeNodes_1" presStyleLbl="node1" presStyleIdx="0" presStyleCnt="3">
        <dgm:presLayoutVars>
          <dgm:bulletEnabled val="1"/>
        </dgm:presLayoutVars>
      </dgm:prSet>
      <dgm:spPr/>
    </dgm:pt>
    <dgm:pt modelId="{58E7B532-7BC8-488A-8694-8512152FF9BD}" type="pres">
      <dgm:prSet presAssocID="{6ED2D574-76B2-4430-A141-5CDBC8A9921E}" presName="ThreeNodes_2" presStyleLbl="node1" presStyleIdx="1" presStyleCnt="3">
        <dgm:presLayoutVars>
          <dgm:bulletEnabled val="1"/>
        </dgm:presLayoutVars>
      </dgm:prSet>
      <dgm:spPr/>
    </dgm:pt>
    <dgm:pt modelId="{7333DF55-7311-49BE-AC4C-032DCE05DFA4}" type="pres">
      <dgm:prSet presAssocID="{6ED2D574-76B2-4430-A141-5CDBC8A9921E}" presName="ThreeNodes_3" presStyleLbl="node1" presStyleIdx="2" presStyleCnt="3">
        <dgm:presLayoutVars>
          <dgm:bulletEnabled val="1"/>
        </dgm:presLayoutVars>
      </dgm:prSet>
      <dgm:spPr/>
    </dgm:pt>
    <dgm:pt modelId="{1C53D441-94A1-412B-A9CC-AB53E4D1C80E}" type="pres">
      <dgm:prSet presAssocID="{6ED2D574-76B2-4430-A141-5CDBC8A9921E}" presName="ThreeConn_1-2" presStyleLbl="fgAccFollowNode1" presStyleIdx="0" presStyleCnt="2">
        <dgm:presLayoutVars>
          <dgm:bulletEnabled val="1"/>
        </dgm:presLayoutVars>
      </dgm:prSet>
      <dgm:spPr/>
    </dgm:pt>
    <dgm:pt modelId="{13C58710-1AA7-43FF-A53D-322E89DF1244}" type="pres">
      <dgm:prSet presAssocID="{6ED2D574-76B2-4430-A141-5CDBC8A9921E}" presName="ThreeConn_2-3" presStyleLbl="fgAccFollowNode1" presStyleIdx="1" presStyleCnt="2">
        <dgm:presLayoutVars>
          <dgm:bulletEnabled val="1"/>
        </dgm:presLayoutVars>
      </dgm:prSet>
      <dgm:spPr/>
    </dgm:pt>
    <dgm:pt modelId="{9B607D21-8F1B-4227-B08D-16299222CBE8}" type="pres">
      <dgm:prSet presAssocID="{6ED2D574-76B2-4430-A141-5CDBC8A9921E}" presName="ThreeNodes_1_text" presStyleLbl="node1" presStyleIdx="2" presStyleCnt="3">
        <dgm:presLayoutVars>
          <dgm:bulletEnabled val="1"/>
        </dgm:presLayoutVars>
      </dgm:prSet>
      <dgm:spPr/>
    </dgm:pt>
    <dgm:pt modelId="{C946D4C5-79A9-498E-9934-B2EA4EB3990B}" type="pres">
      <dgm:prSet presAssocID="{6ED2D574-76B2-4430-A141-5CDBC8A9921E}" presName="ThreeNodes_2_text" presStyleLbl="node1" presStyleIdx="2" presStyleCnt="3">
        <dgm:presLayoutVars>
          <dgm:bulletEnabled val="1"/>
        </dgm:presLayoutVars>
      </dgm:prSet>
      <dgm:spPr/>
    </dgm:pt>
    <dgm:pt modelId="{7332A322-ACBC-4AE0-A1B5-B554D06AF496}" type="pres">
      <dgm:prSet presAssocID="{6ED2D574-76B2-4430-A141-5CDBC8A992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73D2819-5EFA-4703-8DFF-FB1B9621F110}" type="presOf" srcId="{2275621A-4673-4978-86E9-130D5A72A1B7}" destId="{0DD162ED-92D5-4D40-920F-542D73A535F6}" srcOrd="0" destOrd="0" presId="urn:microsoft.com/office/officeart/2005/8/layout/vProcess5"/>
    <dgm:cxn modelId="{580E6535-A140-4D83-AD73-8DCE3ACFB063}" type="presOf" srcId="{2275621A-4673-4978-86E9-130D5A72A1B7}" destId="{9B607D21-8F1B-4227-B08D-16299222CBE8}" srcOrd="1" destOrd="0" presId="urn:microsoft.com/office/officeart/2005/8/layout/vProcess5"/>
    <dgm:cxn modelId="{6E6FB73B-9254-437E-9DFB-FF19864F59C7}" srcId="{6ED2D574-76B2-4430-A141-5CDBC8A9921E}" destId="{2275621A-4673-4978-86E9-130D5A72A1B7}" srcOrd="0" destOrd="0" parTransId="{E8024E5A-AEF7-4D89-97BB-B9A2601EB86F}" sibTransId="{273A8886-FBC6-4F77-B86A-9FFD0A4F8F4F}"/>
    <dgm:cxn modelId="{912C2241-4A93-4577-8383-795303AB952A}" type="presOf" srcId="{6ED2D574-76B2-4430-A141-5CDBC8A9921E}" destId="{B6D37AD1-8F4F-4E70-9293-7AD1C289192F}" srcOrd="0" destOrd="0" presId="urn:microsoft.com/office/officeart/2005/8/layout/vProcess5"/>
    <dgm:cxn modelId="{B0647044-2E8D-4A24-9C85-8846C5CE2106}" type="presOf" srcId="{9AFC9178-6E9B-43A9-9A82-232DF4221352}" destId="{7333DF55-7311-49BE-AC4C-032DCE05DFA4}" srcOrd="0" destOrd="0" presId="urn:microsoft.com/office/officeart/2005/8/layout/vProcess5"/>
    <dgm:cxn modelId="{925CFE6B-4837-4468-AE15-1F5B7DE0791A}" srcId="{6ED2D574-76B2-4430-A141-5CDBC8A9921E}" destId="{9AFC9178-6E9B-43A9-9A82-232DF4221352}" srcOrd="2" destOrd="0" parTransId="{0A926DE2-34F8-434E-8952-971C7B3C1096}" sibTransId="{93D01B3F-784C-48AA-B3EF-5FCF2CD410EC}"/>
    <dgm:cxn modelId="{5EB8E36C-738A-42C6-BB9A-38EE98CDAEDD}" type="presOf" srcId="{A536A383-E98C-46FC-BF5F-0632010B68D5}" destId="{13C58710-1AA7-43FF-A53D-322E89DF1244}" srcOrd="0" destOrd="0" presId="urn:microsoft.com/office/officeart/2005/8/layout/vProcess5"/>
    <dgm:cxn modelId="{BA9DDAA6-154D-453A-9CCC-8D8F820D9143}" type="presOf" srcId="{B8DC00A1-E557-48D8-87D3-DCCCB4D450FF}" destId="{58E7B532-7BC8-488A-8694-8512152FF9BD}" srcOrd="0" destOrd="0" presId="urn:microsoft.com/office/officeart/2005/8/layout/vProcess5"/>
    <dgm:cxn modelId="{83F21DD2-85CA-4CF7-BE39-80560D351ADF}" type="presOf" srcId="{B8DC00A1-E557-48D8-87D3-DCCCB4D450FF}" destId="{C946D4C5-79A9-498E-9934-B2EA4EB3990B}" srcOrd="1" destOrd="0" presId="urn:microsoft.com/office/officeart/2005/8/layout/vProcess5"/>
    <dgm:cxn modelId="{B982D1D7-36F6-425D-B4B0-B3191F81334C}" type="presOf" srcId="{9AFC9178-6E9B-43A9-9A82-232DF4221352}" destId="{7332A322-ACBC-4AE0-A1B5-B554D06AF496}" srcOrd="1" destOrd="0" presId="urn:microsoft.com/office/officeart/2005/8/layout/vProcess5"/>
    <dgm:cxn modelId="{B7690ED8-73D6-402C-BB35-8E5F5C5CC086}" type="presOf" srcId="{273A8886-FBC6-4F77-B86A-9FFD0A4F8F4F}" destId="{1C53D441-94A1-412B-A9CC-AB53E4D1C80E}" srcOrd="0" destOrd="0" presId="urn:microsoft.com/office/officeart/2005/8/layout/vProcess5"/>
    <dgm:cxn modelId="{E3643CF1-1385-454E-B450-7FEAD496474B}" srcId="{6ED2D574-76B2-4430-A141-5CDBC8A9921E}" destId="{B8DC00A1-E557-48D8-87D3-DCCCB4D450FF}" srcOrd="1" destOrd="0" parTransId="{1F9D11B6-7D63-4B8F-890A-9D0A65C4907B}" sibTransId="{A536A383-E98C-46FC-BF5F-0632010B68D5}"/>
    <dgm:cxn modelId="{B9385950-A191-4565-877F-F71979BBD257}" type="presParOf" srcId="{B6D37AD1-8F4F-4E70-9293-7AD1C289192F}" destId="{19B8DF9C-9EDD-4D41-B3E8-0DC7BE903BFC}" srcOrd="0" destOrd="0" presId="urn:microsoft.com/office/officeart/2005/8/layout/vProcess5"/>
    <dgm:cxn modelId="{1B8191EA-5B4E-440F-AF3B-8E6BA3CF12BD}" type="presParOf" srcId="{B6D37AD1-8F4F-4E70-9293-7AD1C289192F}" destId="{0DD162ED-92D5-4D40-920F-542D73A535F6}" srcOrd="1" destOrd="0" presId="urn:microsoft.com/office/officeart/2005/8/layout/vProcess5"/>
    <dgm:cxn modelId="{D6BFC678-31A2-4B8C-82A3-2DA97B24E9E4}" type="presParOf" srcId="{B6D37AD1-8F4F-4E70-9293-7AD1C289192F}" destId="{58E7B532-7BC8-488A-8694-8512152FF9BD}" srcOrd="2" destOrd="0" presId="urn:microsoft.com/office/officeart/2005/8/layout/vProcess5"/>
    <dgm:cxn modelId="{FDBA5911-FDCB-41FD-A397-2290B3E329F4}" type="presParOf" srcId="{B6D37AD1-8F4F-4E70-9293-7AD1C289192F}" destId="{7333DF55-7311-49BE-AC4C-032DCE05DFA4}" srcOrd="3" destOrd="0" presId="urn:microsoft.com/office/officeart/2005/8/layout/vProcess5"/>
    <dgm:cxn modelId="{96B618B6-435D-4AE2-8292-35AD9DF1C359}" type="presParOf" srcId="{B6D37AD1-8F4F-4E70-9293-7AD1C289192F}" destId="{1C53D441-94A1-412B-A9CC-AB53E4D1C80E}" srcOrd="4" destOrd="0" presId="urn:microsoft.com/office/officeart/2005/8/layout/vProcess5"/>
    <dgm:cxn modelId="{3E946EA3-7CC9-40AE-985E-597AC5BBCE42}" type="presParOf" srcId="{B6D37AD1-8F4F-4E70-9293-7AD1C289192F}" destId="{13C58710-1AA7-43FF-A53D-322E89DF1244}" srcOrd="5" destOrd="0" presId="urn:microsoft.com/office/officeart/2005/8/layout/vProcess5"/>
    <dgm:cxn modelId="{B7CB7897-8342-4F88-A510-C82DC6A8F424}" type="presParOf" srcId="{B6D37AD1-8F4F-4E70-9293-7AD1C289192F}" destId="{9B607D21-8F1B-4227-B08D-16299222CBE8}" srcOrd="6" destOrd="0" presId="urn:microsoft.com/office/officeart/2005/8/layout/vProcess5"/>
    <dgm:cxn modelId="{48ECB8B3-CBF1-4B8A-A9D9-65B0A158F606}" type="presParOf" srcId="{B6D37AD1-8F4F-4E70-9293-7AD1C289192F}" destId="{C946D4C5-79A9-498E-9934-B2EA4EB3990B}" srcOrd="7" destOrd="0" presId="urn:microsoft.com/office/officeart/2005/8/layout/vProcess5"/>
    <dgm:cxn modelId="{B7B18C47-20C7-4110-B0A1-01ED1180253D}" type="presParOf" srcId="{B6D37AD1-8F4F-4E70-9293-7AD1C289192F}" destId="{7332A322-ACBC-4AE0-A1B5-B554D06AF49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1332C-9F73-4029-A1AF-731907552C28}">
      <dsp:nvSpPr>
        <dsp:cNvPr id="0" name=""/>
        <dsp:cNvSpPr/>
      </dsp:nvSpPr>
      <dsp:spPr>
        <a:xfrm>
          <a:off x="0" y="691"/>
          <a:ext cx="2343433" cy="80920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23701" y="24392"/>
        <a:ext cx="2296031" cy="761805"/>
      </dsp:txXfrm>
    </dsp:sp>
    <dsp:sp modelId="{0643D365-6FEC-43C5-AC69-372840DD0271}">
      <dsp:nvSpPr>
        <dsp:cNvPr id="0" name=""/>
        <dsp:cNvSpPr/>
      </dsp:nvSpPr>
      <dsp:spPr>
        <a:xfrm rot="5400000">
          <a:off x="1019502" y="830779"/>
          <a:ext cx="304427" cy="364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062473" y="860637"/>
        <a:ext cx="218485" cy="213099"/>
      </dsp:txXfrm>
    </dsp:sp>
    <dsp:sp modelId="{BF378F24-7C52-4C7E-8CD1-DD2B319AD9CB}">
      <dsp:nvSpPr>
        <dsp:cNvPr id="0" name=""/>
        <dsp:cNvSpPr/>
      </dsp:nvSpPr>
      <dsp:spPr>
        <a:xfrm>
          <a:off x="0" y="1215802"/>
          <a:ext cx="2343433" cy="809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3701" y="1239503"/>
        <a:ext cx="2296031" cy="761805"/>
      </dsp:txXfrm>
    </dsp:sp>
    <dsp:sp modelId="{B2A2A915-720B-4DB1-85AC-401DFA0F2249}">
      <dsp:nvSpPr>
        <dsp:cNvPr id="0" name=""/>
        <dsp:cNvSpPr/>
      </dsp:nvSpPr>
      <dsp:spPr>
        <a:xfrm rot="5400000">
          <a:off x="1020477" y="2044590"/>
          <a:ext cx="302478" cy="364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062474" y="2075423"/>
        <a:ext cx="218485" cy="211735"/>
      </dsp:txXfrm>
    </dsp:sp>
    <dsp:sp modelId="{177B1C6E-8A11-45F9-AC16-806D0FBA383E}">
      <dsp:nvSpPr>
        <dsp:cNvPr id="0" name=""/>
        <dsp:cNvSpPr/>
      </dsp:nvSpPr>
      <dsp:spPr>
        <a:xfrm>
          <a:off x="0" y="2428315"/>
          <a:ext cx="2343433" cy="809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3701" y="2452016"/>
        <a:ext cx="2296031" cy="761805"/>
      </dsp:txXfrm>
    </dsp:sp>
    <dsp:sp modelId="{EEF2984D-E196-4211-A934-DB680CDFF6C6}">
      <dsp:nvSpPr>
        <dsp:cNvPr id="0" name=""/>
        <dsp:cNvSpPr/>
      </dsp:nvSpPr>
      <dsp:spPr>
        <a:xfrm rot="5400000">
          <a:off x="1019990" y="3257753"/>
          <a:ext cx="303452" cy="364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062474" y="3288098"/>
        <a:ext cx="218485" cy="212416"/>
      </dsp:txXfrm>
    </dsp:sp>
    <dsp:sp modelId="{226853C8-BDA0-4FAC-891F-1BD81440A46F}">
      <dsp:nvSpPr>
        <dsp:cNvPr id="0" name=""/>
        <dsp:cNvSpPr/>
      </dsp:nvSpPr>
      <dsp:spPr>
        <a:xfrm>
          <a:off x="0" y="3642126"/>
          <a:ext cx="2343433" cy="809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3701" y="3665827"/>
        <a:ext cx="2296031" cy="761805"/>
      </dsp:txXfrm>
    </dsp:sp>
    <dsp:sp modelId="{4E8464A5-A675-4BAC-8696-9EAE3ADC07D2}">
      <dsp:nvSpPr>
        <dsp:cNvPr id="0" name=""/>
        <dsp:cNvSpPr/>
      </dsp:nvSpPr>
      <dsp:spPr>
        <a:xfrm rot="5400000">
          <a:off x="1019990" y="4471564"/>
          <a:ext cx="303452" cy="364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062474" y="4501909"/>
        <a:ext cx="218485" cy="212416"/>
      </dsp:txXfrm>
    </dsp:sp>
    <dsp:sp modelId="{F14C4B41-F166-49BA-B596-5BA17BCE023C}">
      <dsp:nvSpPr>
        <dsp:cNvPr id="0" name=""/>
        <dsp:cNvSpPr/>
      </dsp:nvSpPr>
      <dsp:spPr>
        <a:xfrm>
          <a:off x="0" y="4855938"/>
          <a:ext cx="2343433" cy="809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3701" y="4879639"/>
        <a:ext cx="2296031" cy="761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162ED-92D5-4D40-920F-542D73A535F6}">
      <dsp:nvSpPr>
        <dsp:cNvPr id="0" name=""/>
        <dsp:cNvSpPr/>
      </dsp:nvSpPr>
      <dsp:spPr>
        <a:xfrm>
          <a:off x="0" y="0"/>
          <a:ext cx="5527748" cy="1527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4740" y="44740"/>
        <a:ext cx="3879430" cy="1438043"/>
      </dsp:txXfrm>
    </dsp:sp>
    <dsp:sp modelId="{58E7B532-7BC8-488A-8694-8512152FF9BD}">
      <dsp:nvSpPr>
        <dsp:cNvPr id="0" name=""/>
        <dsp:cNvSpPr/>
      </dsp:nvSpPr>
      <dsp:spPr>
        <a:xfrm>
          <a:off x="487742" y="1782111"/>
          <a:ext cx="5527748" cy="1527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532482" y="1826851"/>
        <a:ext cx="3957635" cy="1438043"/>
      </dsp:txXfrm>
    </dsp:sp>
    <dsp:sp modelId="{7333DF55-7311-49BE-AC4C-032DCE05DFA4}">
      <dsp:nvSpPr>
        <dsp:cNvPr id="0" name=""/>
        <dsp:cNvSpPr/>
      </dsp:nvSpPr>
      <dsp:spPr>
        <a:xfrm>
          <a:off x="975484" y="3564222"/>
          <a:ext cx="5527748" cy="1527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20224" y="3608962"/>
        <a:ext cx="3957635" cy="1438043"/>
      </dsp:txXfrm>
    </dsp:sp>
    <dsp:sp modelId="{1C53D441-94A1-412B-A9CC-AB53E4D1C80E}">
      <dsp:nvSpPr>
        <dsp:cNvPr id="0" name=""/>
        <dsp:cNvSpPr/>
      </dsp:nvSpPr>
      <dsp:spPr>
        <a:xfrm>
          <a:off x="4534857" y="1158372"/>
          <a:ext cx="992890" cy="99289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58257" y="1158372"/>
        <a:ext cx="546090" cy="747150"/>
      </dsp:txXfrm>
    </dsp:sp>
    <dsp:sp modelId="{13C58710-1AA7-43FF-A53D-322E89DF1244}">
      <dsp:nvSpPr>
        <dsp:cNvPr id="0" name=""/>
        <dsp:cNvSpPr/>
      </dsp:nvSpPr>
      <dsp:spPr>
        <a:xfrm>
          <a:off x="5022600" y="2930299"/>
          <a:ext cx="992890" cy="99289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46000" y="2930299"/>
        <a:ext cx="546090" cy="74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C5212-99E0-4F58-BD7F-EEC8D9CDF3B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4281-FA2F-41A7-B731-24DAE3E40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</a:t>
            </a:r>
            <a:r>
              <a:rPr lang="th-TH" baseline="0" dirty="0"/>
              <a:t> ผมขอนำเสนอ </a:t>
            </a:r>
            <a:r>
              <a:rPr lang="en-US" baseline="0" dirty="0"/>
              <a:t>J4 Report sharing</a:t>
            </a:r>
            <a:r>
              <a:rPr lang="th-TH" baseline="0" dirty="0"/>
              <a:t> ครั้งที่1 ประจำปี 2024  หัวข้อการนำเสนอ </a:t>
            </a:r>
            <a:r>
              <a:rPr lang="en-US" baseline="0" dirty="0"/>
              <a:t>Index : Organization </a:t>
            </a:r>
            <a:r>
              <a:rPr lang="th-TH" baseline="0" dirty="0"/>
              <a:t>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4598A-5141-4E50-8C65-3E0C990A0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1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8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6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3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6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2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7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9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5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3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96587-C8A1-4355-B155-8D8B23F6CEE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6D5A9-6B21-4FE9-AADD-D82D452EE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6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1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18" Type="http://schemas.microsoft.com/office/2007/relationships/hdphoto" Target="../media/hdphoto8.wdp"/><Relationship Id="rId26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microsoft.com/office/2007/relationships/hdphoto" Target="../media/hdphoto10.wdp"/><Relationship Id="rId2" Type="http://schemas.openxmlformats.org/officeDocument/2006/relationships/diagramData" Target="../diagrams/data1.xml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29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24" Type="http://schemas.openxmlformats.org/officeDocument/2006/relationships/image" Target="../media/image24.png"/><Relationship Id="rId32" Type="http://schemas.microsoft.com/office/2007/relationships/hdphoto" Target="../media/hdphoto13.wdp"/><Relationship Id="rId5" Type="http://schemas.openxmlformats.org/officeDocument/2006/relationships/diagramColors" Target="../diagrams/colors1.xml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28" Type="http://schemas.openxmlformats.org/officeDocument/2006/relationships/image" Target="../media/image26.png"/><Relationship Id="rId10" Type="http://schemas.microsoft.com/office/2007/relationships/hdphoto" Target="../media/hdphoto6.wdp"/><Relationship Id="rId19" Type="http://schemas.openxmlformats.org/officeDocument/2006/relationships/image" Target="../media/image20.png"/><Relationship Id="rId31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microsoft.com/office/2007/relationships/hdphoto" Target="../media/hdphoto7.wdp"/><Relationship Id="rId22" Type="http://schemas.microsoft.com/office/2007/relationships/hdphoto" Target="../media/hdphoto9.wdp"/><Relationship Id="rId27" Type="http://schemas.microsoft.com/office/2007/relationships/hdphoto" Target="../media/hdphoto11.wdp"/><Relationship Id="rId30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3.png"/><Relationship Id="rId17" Type="http://schemas.microsoft.com/office/2007/relationships/hdphoto" Target="../media/hdphoto14.wdp"/><Relationship Id="rId2" Type="http://schemas.openxmlformats.org/officeDocument/2006/relationships/chart" Target="../charts/chart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microsoft.com/office/2007/relationships/hdphoto" Target="../media/hdphoto15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19.wdp"/><Relationship Id="rId4" Type="http://schemas.openxmlformats.org/officeDocument/2006/relationships/image" Target="../media/image44.png"/><Relationship Id="rId9" Type="http://schemas.microsoft.com/office/2007/relationships/hdphoto" Target="../media/hdphoto2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2.wdp"/><Relationship Id="rId7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microsoft.com/office/2007/relationships/hdphoto" Target="../media/hdphoto8.wdp"/><Relationship Id="rId5" Type="http://schemas.microsoft.com/office/2007/relationships/hdphoto" Target="../media/hdphoto12.wdp"/><Relationship Id="rId10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4" y="4575920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ja-JP" sz="2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Presenter:  Mr.Sadayu Hakhunthod</a:t>
            </a:r>
            <a:endParaRPr lang="th-TH" altLang="ja-JP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ja-JP" altLang="en-US" sz="9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endParaRPr lang="en-US" altLang="ja-JP" sz="9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3417" y="61479"/>
            <a:ext cx="10785165" cy="4466504"/>
            <a:chOff x="-4" y="1100766"/>
            <a:chExt cx="9144004" cy="3514131"/>
          </a:xfrm>
        </p:grpSpPr>
        <p:sp>
          <p:nvSpPr>
            <p:cNvPr id="2" name="Rounded Rectangle 1"/>
            <p:cNvSpPr/>
            <p:nvPr/>
          </p:nvSpPr>
          <p:spPr>
            <a:xfrm>
              <a:off x="676069" y="1100766"/>
              <a:ext cx="7791854" cy="3514131"/>
            </a:xfrm>
            <a:prstGeom prst="roundRect">
              <a:avLst>
                <a:gd name="adj" fmla="val 1273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0" y="1342018"/>
              <a:ext cx="9144000" cy="133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ja-JP" sz="4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Y2025  PDE Div.</a:t>
              </a:r>
            </a:p>
            <a:p>
              <a:pPr algn="ctr">
                <a:defRPr/>
              </a:pPr>
              <a:endParaRPr lang="en-US" altLang="ja-JP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>
                <a:defRPr/>
              </a:pPr>
              <a:r>
                <a:rPr lang="en-US" altLang="ja-JP" sz="4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J1/J2 Report sharing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4" y="3562729"/>
              <a:ext cx="9143999" cy="84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ja-JP" sz="3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Topic: </a:t>
              </a:r>
              <a:r>
                <a:rPr lang="en-US" sz="3200" b="1" dirty="0">
                  <a:solidFill>
                    <a:sysClr val="windowText" lastClr="0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 Job </a:t>
              </a:r>
              <a:r>
                <a:rPr lang="en-US" altLang="ja-JP" sz="3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Assignment</a:t>
              </a:r>
            </a:p>
            <a:p>
              <a:pPr algn="ctr">
                <a:defRPr/>
              </a:pPr>
              <a:r>
                <a:rPr lang="th-TH" sz="3200" b="1" dirty="0">
                  <a:solidFill>
                    <a:sysClr val="windowText" lastClr="0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>
                  <a:solidFill>
                    <a:sysClr val="windowText" lastClr="0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Half A Year </a:t>
              </a:r>
            </a:p>
          </p:txBody>
        </p:sp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0" y="5182055"/>
            <a:ext cx="121920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14" y="5445400"/>
            <a:ext cx="2095500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3" y="6550300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 sharing cover sheet</a:t>
            </a:r>
          </a:p>
        </p:txBody>
      </p:sp>
    </p:spTree>
    <p:extLst>
      <p:ext uri="{BB962C8B-B14F-4D97-AF65-F5344CB8AC3E}">
        <p14:creationId xmlns:p14="http://schemas.microsoft.com/office/powerpoint/2010/main" val="130390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281A56-CA46-2FB7-D07F-56DC4785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096C8"/>
              </a:clrFrom>
              <a:clrTo>
                <a:srgbClr val="9096C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7" b="97113" l="1708" r="97671">
                        <a14:foregroundMark x1="31988" y1="22268" x2="32609" y2="23505"/>
                        <a14:foregroundMark x1="29814" y1="20206" x2="33851" y2="25567"/>
                        <a14:foregroundMark x1="34161" y1="28247" x2="34161" y2="28247"/>
                        <a14:foregroundMark x1="34006" y1="26186" x2="34317" y2="81031"/>
                        <a14:foregroundMark x1="48602" y1="24536" x2="48602" y2="24536"/>
                        <a14:foregroundMark x1="47205" y1="22268" x2="47205" y2="22268"/>
                        <a14:foregroundMark x1="34627" y1="17320" x2="34627" y2="17320"/>
                        <a14:foregroundMark x1="34783" y1="16701" x2="35093" y2="18351"/>
                        <a14:foregroundMark x1="34317" y1="26598" x2="32143" y2="20000"/>
                        <a14:foregroundMark x1="34783" y1="22268" x2="34317" y2="25361"/>
                        <a14:foregroundMark x1="34472" y1="20206" x2="34627" y2="21856"/>
                        <a14:foregroundMark x1="33230" y1="20000" x2="33075" y2="19588"/>
                        <a14:foregroundMark x1="57764" y1="54021" x2="57609" y2="55670"/>
                        <a14:foregroundMark x1="57609" y1="53196" x2="57298" y2="54845"/>
                        <a14:foregroundMark x1="57453" y1="53402" x2="56832" y2="53402"/>
                        <a14:foregroundMark x1="52640" y1="66598" x2="52640" y2="66598"/>
                        <a14:foregroundMark x1="76398" y1="67216" x2="76398" y2="67216"/>
                        <a14:foregroundMark x1="73758" y1="69072" x2="73758" y2="69072"/>
                        <a14:foregroundMark x1="74845" y1="69485" x2="74845" y2="69485"/>
                        <a14:foregroundMark x1="70186" y1="56495" x2="70186" y2="56495"/>
                        <a14:foregroundMark x1="71273" y1="55670" x2="70963" y2="55670"/>
                        <a14:foregroundMark x1="71118" y1="53814" x2="71273" y2="53814"/>
                        <a14:foregroundMark x1="72050" y1="53402" x2="72050" y2="53402"/>
                        <a14:foregroundMark x1="72826" y1="59175" x2="72826" y2="59175"/>
                        <a14:foregroundMark x1="68478" y1="54227" x2="68478" y2="54227"/>
                        <a14:foregroundMark x1="68168" y1="53402" x2="67857" y2="53402"/>
                        <a14:foregroundMark x1="67236" y1="53402" x2="67236" y2="53402"/>
                        <a14:foregroundMark x1="65994" y1="53608" x2="65994" y2="53608"/>
                        <a14:foregroundMark x1="65839" y1="53814" x2="65839" y2="53814"/>
                        <a14:foregroundMark x1="65683" y1="55052" x2="65683" y2="55052"/>
                        <a14:foregroundMark x1="65683" y1="55464" x2="65683" y2="55464"/>
                        <a14:foregroundMark x1="64907" y1="55876" x2="64596" y2="55876"/>
                        <a14:foregroundMark x1="63199" y1="53608" x2="63199" y2="53608"/>
                        <a14:foregroundMark x1="61957" y1="53608" x2="61646" y2="53608"/>
                        <a14:foregroundMark x1="61335" y1="53608" x2="61180" y2="53608"/>
                        <a14:foregroundMark x1="88043" y1="83299" x2="88043" y2="83299"/>
                        <a14:foregroundMark x1="85093" y1="85155" x2="93168" y2="85361"/>
                        <a14:foregroundMark x1="54037" y1="96907" x2="72360" y2="97113"/>
                        <a14:foregroundMark x1="97826" y1="96701" x2="97205" y2="90515"/>
                        <a14:foregroundMark x1="4969" y1="96701" x2="5435" y2="86186"/>
                        <a14:foregroundMark x1="5435" y1="86186" x2="5280" y2="85773"/>
                        <a14:foregroundMark x1="1708" y1="90309" x2="2484" y2="97113"/>
                        <a14:foregroundMark x1="48292" y1="28866" x2="51863" y2="28866"/>
                        <a14:foregroundMark x1="52019" y1="29072" x2="47671" y2="21237"/>
                        <a14:foregroundMark x1="52484" y1="28866" x2="54193" y2="27629"/>
                        <a14:foregroundMark x1="52640" y1="68866" x2="52484" y2="67216"/>
                        <a14:foregroundMark x1="55901" y1="68247" x2="56677" y2="67216"/>
                        <a14:foregroundMark x1="55590" y1="67216" x2="55745" y2="69897"/>
                        <a14:foregroundMark x1="52019" y1="66804" x2="51863" y2="66804"/>
                        <a14:foregroundMark x1="45963" y1="27629" x2="45963" y2="23711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044" y="1647526"/>
            <a:ext cx="6134956" cy="46202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5416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Y2024  PDE Div. J1/J2 Report sharing 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0" y="59020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30800" y="129332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+mj-lt"/>
              </a:rPr>
              <a:t>2</a:t>
            </a:fld>
            <a:endParaRPr lang="en-US" sz="16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6284423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J1/J2 PDE Report Sharing							Name : Mr.Sadayu Hakhunthod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9721673" y="673328"/>
            <a:ext cx="237744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580" y="4985182"/>
            <a:ext cx="28288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Assignment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9102" y="3649099"/>
            <a:ext cx="28288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2761" y="2981058"/>
            <a:ext cx="267776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Action</a:t>
            </a:r>
            <a:r>
              <a:rPr lang="th-TH" altLang="ja-JP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99161" y="4317140"/>
            <a:ext cx="28288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D8CB0-1783-442C-BA46-B559BA7C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73173"/>
            <a:ext cx="6639852" cy="59462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9C3EDC7-DB48-ABCD-4784-E38FF432D887}"/>
              </a:ext>
            </a:extLst>
          </p:cNvPr>
          <p:cNvGrpSpPr/>
          <p:nvPr/>
        </p:nvGrpSpPr>
        <p:grpSpPr>
          <a:xfrm>
            <a:off x="7835900" y="2552700"/>
            <a:ext cx="368300" cy="355600"/>
            <a:chOff x="7835900" y="2552700"/>
            <a:chExt cx="368300" cy="3556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F3DD96-BCD9-9315-819C-4BC2AF5706E4}"/>
                </a:ext>
              </a:extLst>
            </p:cNvPr>
            <p:cNvCxnSpPr>
              <a:cxnSpLocks/>
            </p:cNvCxnSpPr>
            <p:nvPr/>
          </p:nvCxnSpPr>
          <p:spPr>
            <a:xfrm>
              <a:off x="7835900" y="2552700"/>
              <a:ext cx="3683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6687D9-DEA5-9AE3-8FB7-E2BC7F6D12C9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2552700"/>
              <a:ext cx="323850" cy="35242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BD5E07F-EEC6-14CF-D764-7B6F31BEF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8800" y="2552700"/>
              <a:ext cx="25400" cy="3556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6AD9AD1-86A1-8E9C-5643-675B81403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00" l="9412" r="89412">
                        <a14:foregroundMark x1="48235" y1="10000" x2="48235" y2="10000"/>
                        <a14:foregroundMark x1="67059" y1="12000" x2="71765" y2="13000"/>
                        <a14:foregroundMark x1="12941" y1="83000" x2="12941" y2="90000"/>
                        <a14:foregroundMark x1="16471" y1="92000" x2="22353" y2="98000"/>
                        <a14:foregroundMark x1="74118" y1="92000" x2="77647" y2="98000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91" y="4720540"/>
            <a:ext cx="809738" cy="9526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2905CD-1216-AD16-93EA-E6D696F43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649" y1="9278" x2="51351" y2="9278"/>
                        <a14:foregroundMark x1="26351" y1="38144" x2="25676" y2="42268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18493" y="1408317"/>
            <a:ext cx="1409897" cy="924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430CC7-1D7F-CB4E-3FCE-61116EADCEF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649" y1="9278" x2="51351" y2="9278"/>
                        <a14:foregroundMark x1="26351" y1="38144" x2="25676" y2="42268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324">
            <a:off x="-1149206" y="699042"/>
            <a:ext cx="1409897" cy="9240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CAFAA4-8C8C-2D21-D418-B9D31D5CFB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649" y1="9278" x2="51351" y2="9278"/>
                        <a14:foregroundMark x1="26351" y1="38144" x2="25676" y2="42268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324">
            <a:off x="7059513" y="1185497"/>
            <a:ext cx="140989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1.06536 4.81481E-6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20000" decel="2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2.96296E-6 L 1.09375 -2.96296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C 0.00898 -0.02129 0.01328 -0.13263 0.02278 -0.15254 C 0.02942 -0.16504 0.04153 -0.1868 0.0513 -0.1912 C 0.0608 -0.19583 0.0819 -0.17708 0.08567 -0.17083 C 0.0901 -0.16481 0.10182 -0.15995 0.10781 -0.15486 C 0.11692 -0.13518 0.11198 -0.12106 0.11575 -0.10185 " pathEditMode="relative" rAng="0" ptsTypes="AAAAAA">
                                      <p:cBhvr>
                                        <p:cTn id="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76 -0.10185 C 0.12148 -0.1338 0.12461 -0.23611 0.1306 -0.26736 C 0.13438 -0.28819 0.14727 -0.29768 0.15378 -0.30255 C 0.16029 -0.30764 0.18177 -0.29838 0.18568 -0.27731 C 0.1944 -0.26204 0.19831 -0.23264 0.20469 -0.20185 " pathEditMode="relative" rAng="0" ptsTypes="AAAAA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0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69 -0.20185 C 0.20964 -0.2338 0.20964 -0.31412 0.21589 -0.34421 C 0.2194 -0.36435 0.22578 -0.38171 0.23281 -0.38889 C 0.23945 -0.39606 0.27682 -0.39352 0.27995 -0.37338 C 0.28815 -0.34074 0.29076 -0.32338 0.29701 -0.29306 " pathEditMode="relative" rAng="0" ptsTypes="AAAAA">
                                      <p:cBhvr>
                                        <p:cTn id="1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01 -0.29306 C 0.30417 -0.30764 0.31211 -0.45856 0.32005 -0.47199 C 0.32435 -0.48102 0.33932 -0.51018 0.34675 -0.51018 C 0.35872 -0.51991 0.38971 -0.48009 0.39453 -0.4713 C 0.40195 -0.45787 0.41615 -0.4081 0.42409 -0.39468 " pathEditMode="relative" rAng="0" ptsTypes="AAAAA">
                                      <p:cBhvr>
                                        <p:cTn id="2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04 -0.39444 L 0.59883 -0.3967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83 -0.39676 L 0.59883 -3.7037E-7 " pathEditMode="relative" rAng="0" ptsTypes="AA">
                                      <p:cBhvr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83 -3.7037E-7 L 0.98477 -3.7037E-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BCC94F-7E3F-5B90-0986-D28F62BE37FF}"/>
              </a:ext>
            </a:extLst>
          </p:cNvPr>
          <p:cNvCxnSpPr>
            <a:cxnSpLocks/>
            <a:stCxn id="18" idx="3"/>
            <a:endCxn id="29" idx="1"/>
          </p:cNvCxnSpPr>
          <p:nvPr/>
        </p:nvCxnSpPr>
        <p:spPr>
          <a:xfrm>
            <a:off x="4685132" y="989343"/>
            <a:ext cx="5032309" cy="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0" y="59020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71938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Assignment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6488666"/>
            <a:ext cx="12192000" cy="369333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J1/J2 PDE Report Sharing							Name : Mr.Sadayu Hakhunthod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6436" y="157375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+mj-lt"/>
              </a:rPr>
              <a:t>3</a:t>
            </a:fld>
            <a:endParaRPr lang="en-US" sz="16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19BB32-DFC1-DB23-4402-EDDC8476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2" t="5678" r="2520" b="3923"/>
          <a:stretch/>
        </p:blipFill>
        <p:spPr>
          <a:xfrm>
            <a:off x="1433513" y="640370"/>
            <a:ext cx="642937" cy="711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7F4D28-BEDB-9A61-612A-ECEFAB23906D}"/>
              </a:ext>
            </a:extLst>
          </p:cNvPr>
          <p:cNvSpPr txBox="1"/>
          <p:nvPr/>
        </p:nvSpPr>
        <p:spPr>
          <a:xfrm>
            <a:off x="1408707" y="1276663"/>
            <a:ext cx="70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Anuwat 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(AMGR)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C178F0-C46C-2532-1028-CE5FABF76669}"/>
              </a:ext>
            </a:extLst>
          </p:cNvPr>
          <p:cNvSpPr/>
          <p:nvPr/>
        </p:nvSpPr>
        <p:spPr>
          <a:xfrm>
            <a:off x="2514500" y="720841"/>
            <a:ext cx="2170632" cy="537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Image / DX Project (Elec)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6D8D01-F582-CB3D-444B-C88CAD0E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1" t="3940" r="3441"/>
          <a:stretch/>
        </p:blipFill>
        <p:spPr>
          <a:xfrm>
            <a:off x="5050630" y="624853"/>
            <a:ext cx="642937" cy="711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DF7741-BAD7-79B4-312D-BD8768A48339}"/>
              </a:ext>
            </a:extLst>
          </p:cNvPr>
          <p:cNvSpPr txBox="1"/>
          <p:nvPr/>
        </p:nvSpPr>
        <p:spPr>
          <a:xfrm>
            <a:off x="4925501" y="1289519"/>
            <a:ext cx="89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Apiched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(Chief Eng.)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84E101-B8D4-1A8E-8B1B-7D6BEF48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420" y="626544"/>
            <a:ext cx="599408" cy="7255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6A82C4-022B-83EF-AA5B-C353077160C4}"/>
              </a:ext>
            </a:extLst>
          </p:cNvPr>
          <p:cNvSpPr txBox="1"/>
          <p:nvPr/>
        </p:nvSpPr>
        <p:spPr>
          <a:xfrm>
            <a:off x="6589627" y="1289519"/>
            <a:ext cx="7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Kanyarat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Sr.Eng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.)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D2B274-2285-DA6D-EF16-006B41587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11" y="626544"/>
            <a:ext cx="592046" cy="7088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28219A-B20B-3E0B-45FC-71C6BCDCE02F}"/>
              </a:ext>
            </a:extLst>
          </p:cNvPr>
          <p:cNvSpPr txBox="1"/>
          <p:nvPr/>
        </p:nvSpPr>
        <p:spPr>
          <a:xfrm>
            <a:off x="8075374" y="1289519"/>
            <a:ext cx="81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Voraprach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(Eng.)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F46818-024D-38D8-3DBD-5DA6A9D41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41" y="640369"/>
            <a:ext cx="599119" cy="7117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0665EA-1973-26F4-6665-75DD4457982C}"/>
              </a:ext>
            </a:extLst>
          </p:cNvPr>
          <p:cNvSpPr txBox="1"/>
          <p:nvPr/>
        </p:nvSpPr>
        <p:spPr>
          <a:xfrm>
            <a:off x="9702490" y="1289519"/>
            <a:ext cx="62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Sadayu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(Eng.)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9D805A-4550-D27B-CB6C-99EA5CAFE4DD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2076450" y="989343"/>
            <a:ext cx="438050" cy="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4BFC029-0111-1B46-21CF-1EF35FD1C098}"/>
              </a:ext>
            </a:extLst>
          </p:cNvPr>
          <p:cNvSpPr/>
          <p:nvPr/>
        </p:nvSpPr>
        <p:spPr>
          <a:xfrm>
            <a:off x="9662193" y="594761"/>
            <a:ext cx="685012" cy="119374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6F0337-3C27-97A8-068F-0C683D8AC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000" l="9412" r="89412">
                        <a14:foregroundMark x1="48235" y1="10000" x2="48235" y2="10000"/>
                        <a14:foregroundMark x1="67059" y1="12000" x2="71765" y2="13000"/>
                        <a14:foregroundMark x1="12941" y1="83000" x2="12941" y2="90000"/>
                        <a14:foregroundMark x1="16471" y1="92000" x2="22353" y2="98000"/>
                        <a14:foregroundMark x1="74118" y1="92000" x2="77647" y2="98000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6891" y="810390"/>
            <a:ext cx="809738" cy="95263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94EA1C-452A-2337-BAE0-ACEC02057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56886"/>
              </p:ext>
            </p:extLst>
          </p:nvPr>
        </p:nvGraphicFramePr>
        <p:xfrm>
          <a:off x="8431386" y="2160414"/>
          <a:ext cx="3695700" cy="1905000"/>
        </p:xfrm>
        <a:graphic>
          <a:graphicData uri="http://schemas.openxmlformats.org/drawingml/2006/table">
            <a:tbl>
              <a:tblPr/>
              <a:tblGrid>
                <a:gridCol w="317227">
                  <a:extLst>
                    <a:ext uri="{9D8B030D-6E8A-4147-A177-3AD203B41FA5}">
                      <a16:colId xmlns:a16="http://schemas.microsoft.com/office/drawing/2014/main" val="2755453577"/>
                    </a:ext>
                  </a:extLst>
                </a:gridCol>
                <a:gridCol w="2769396">
                  <a:extLst>
                    <a:ext uri="{9D8B030D-6E8A-4147-A177-3AD203B41FA5}">
                      <a16:colId xmlns:a16="http://schemas.microsoft.com/office/drawing/2014/main" val="3142992933"/>
                    </a:ext>
                  </a:extLst>
                </a:gridCol>
                <a:gridCol w="609077">
                  <a:extLst>
                    <a:ext uri="{9D8B030D-6E8A-4147-A177-3AD203B41FA5}">
                      <a16:colId xmlns:a16="http://schemas.microsoft.com/office/drawing/2014/main" val="20585019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Project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89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Spur Sheet Camera Check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683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Camera Check Armbands No.1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15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Packing Process Camera Check No.2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27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Packing Process Camera Check No.3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71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Packing Process Camera Check No.4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563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Pulp Mold Camera Check No.2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552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Visual Inspection Part PTQA Model.H24/25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145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Visual Inspection Part PTQA Model.F90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829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9-13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Camera Check Armbands No.2, 3, 4, 5, 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649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0F5AED9-B9E3-1842-027B-0DC02C189CC4}"/>
              </a:ext>
            </a:extLst>
          </p:cNvPr>
          <p:cNvSpPr txBox="1"/>
          <p:nvPr/>
        </p:nvSpPr>
        <p:spPr>
          <a:xfrm>
            <a:off x="8303269" y="1802587"/>
            <a:ext cx="14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(4/13)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63630F-CEC0-19B2-0A80-89E7B625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55551"/>
              </p:ext>
            </p:extLst>
          </p:nvPr>
        </p:nvGraphicFramePr>
        <p:xfrm>
          <a:off x="8430610" y="4608310"/>
          <a:ext cx="3695701" cy="1143000"/>
        </p:xfrm>
        <a:graphic>
          <a:graphicData uri="http://schemas.openxmlformats.org/drawingml/2006/table">
            <a:tbl>
              <a:tblPr/>
              <a:tblGrid>
                <a:gridCol w="273756">
                  <a:extLst>
                    <a:ext uri="{9D8B030D-6E8A-4147-A177-3AD203B41FA5}">
                      <a16:colId xmlns:a16="http://schemas.microsoft.com/office/drawing/2014/main" val="3718883161"/>
                    </a:ext>
                  </a:extLst>
                </a:gridCol>
                <a:gridCol w="2824660">
                  <a:extLst>
                    <a:ext uri="{9D8B030D-6E8A-4147-A177-3AD203B41FA5}">
                      <a16:colId xmlns:a16="http://schemas.microsoft.com/office/drawing/2014/main" val="3868576849"/>
                    </a:ext>
                  </a:extLst>
                </a:gridCol>
                <a:gridCol w="597285">
                  <a:extLst>
                    <a:ext uri="{9D8B030D-6E8A-4147-A177-3AD203B41FA5}">
                      <a16:colId xmlns:a16="http://schemas.microsoft.com/office/drawing/2014/main" val="1679283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Subject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677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 Modules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69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 Drawing 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Monotsukuri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30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DX New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761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Text Book DX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241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 Asset 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Claim = 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55088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FEEC2C-D5C9-7933-6A42-02938B6426F8}"/>
              </a:ext>
            </a:extLst>
          </p:cNvPr>
          <p:cNvSpPr txBox="1"/>
          <p:nvPr/>
        </p:nvSpPr>
        <p:spPr>
          <a:xfrm>
            <a:off x="8341567" y="4152196"/>
            <a:ext cx="200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Index Activity (2/5)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8D3EFA-96CA-1AB7-1D01-B0FFA5FB4D57}"/>
              </a:ext>
            </a:extLst>
          </p:cNvPr>
          <p:cNvSpPr/>
          <p:nvPr/>
        </p:nvSpPr>
        <p:spPr>
          <a:xfrm>
            <a:off x="8430610" y="4777273"/>
            <a:ext cx="3695701" cy="205274"/>
          </a:xfrm>
          <a:prstGeom prst="rect">
            <a:avLst/>
          </a:prstGeom>
          <a:noFill/>
          <a:ln w="3810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ED881EB8-D350-A206-5E00-EACAF8B9A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66174"/>
              </p:ext>
            </p:extLst>
          </p:nvPr>
        </p:nvGraphicFramePr>
        <p:xfrm>
          <a:off x="52627" y="1714942"/>
          <a:ext cx="8250642" cy="4710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60855241" imgH="33965979" progId="Excel.Sheet.12">
                  <p:embed/>
                </p:oleObj>
              </mc:Choice>
              <mc:Fallback>
                <p:oleObj name="Worksheet" r:id="rId9" imgW="60855241" imgH="339659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27" y="1714942"/>
                        <a:ext cx="8250642" cy="4710208"/>
                      </a:xfrm>
                      <a:prstGeom prst="rect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35B392-5B30-4F31-3736-96308FC81497}"/>
              </a:ext>
            </a:extLst>
          </p:cNvPr>
          <p:cNvSpPr txBox="1"/>
          <p:nvPr/>
        </p:nvSpPr>
        <p:spPr>
          <a:xfrm>
            <a:off x="33379" y="1691972"/>
            <a:ext cx="333847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2025 Action Plan</a:t>
            </a:r>
          </a:p>
        </p:txBody>
      </p:sp>
    </p:spTree>
    <p:extLst>
      <p:ext uri="{BB962C8B-B14F-4D97-AF65-F5344CB8AC3E}">
        <p14:creationId xmlns:p14="http://schemas.microsoft.com/office/powerpoint/2010/main" val="2153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77556E-17 L 0.79271 2.77556E-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505A59A-4EB7-415D-D5E8-A78CAE1AD34E}"/>
              </a:ext>
            </a:extLst>
          </p:cNvPr>
          <p:cNvGrpSpPr/>
          <p:nvPr/>
        </p:nvGrpSpPr>
        <p:grpSpPr>
          <a:xfrm>
            <a:off x="200196" y="572453"/>
            <a:ext cx="2952873" cy="5713094"/>
            <a:chOff x="200196" y="572453"/>
            <a:chExt cx="2952873" cy="5713094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91965A55-11D2-9FE4-4A57-DFEFD4731D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1691680"/>
                </p:ext>
              </p:extLst>
            </p:nvPr>
          </p:nvGraphicFramePr>
          <p:xfrm>
            <a:off x="809636" y="589220"/>
            <a:ext cx="2343433" cy="56658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04918B2-C800-1E7A-B324-B290C2D44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3889" y1="75556" x2="51111" y2="75000"/>
                          <a14:foregroundMark x1="50556" y1="75000" x2="50556" y2="71111"/>
                        </a14:backgroundRemoval>
                      </a14:imgEffect>
                    </a14:imgLayer>
                  </a14:imgProps>
                </a:ext>
              </a:extLst>
            </a:blip>
            <a:srcRect l="19951" t="13314" r="19194" b="10789"/>
            <a:stretch/>
          </p:blipFill>
          <p:spPr>
            <a:xfrm>
              <a:off x="200196" y="3075773"/>
              <a:ext cx="599966" cy="74827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D529249-34D8-31DB-97F0-F67C3091A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30" b="98489" l="1653" r="90496">
                          <a14:foregroundMark x1="38017" y1="44713" x2="25207" y2="45015"/>
                          <a14:foregroundMark x1="25207" y1="45015" x2="16116" y2="38066"/>
                          <a14:foregroundMark x1="16116" y1="38066" x2="17355" y2="19940"/>
                          <a14:foregroundMark x1="17355" y1="19940" x2="26033" y2="7553"/>
                          <a14:foregroundMark x1="26033" y1="7553" x2="40496" y2="3021"/>
                          <a14:foregroundMark x1="40496" y1="3021" x2="52066" y2="4230"/>
                          <a14:foregroundMark x1="52066" y1="4230" x2="63223" y2="11178"/>
                          <a14:foregroundMark x1="63223" y1="11178" x2="69008" y2="21752"/>
                          <a14:foregroundMark x1="69008" y1="21752" x2="69008" y2="33233"/>
                          <a14:foregroundMark x1="69008" y1="33233" x2="62810" y2="42598"/>
                          <a14:foregroundMark x1="62810" y1="42598" x2="60226" y2="43298"/>
                          <a14:foregroundMark x1="51009" y1="45518" x2="45868" y2="44713"/>
                          <a14:foregroundMark x1="36777" y1="48640" x2="21901" y2="51964"/>
                          <a14:foregroundMark x1="14387" y1="59712" x2="5785" y2="68580"/>
                          <a14:foregroundMark x1="21901" y1="51964" x2="14781" y2="59305"/>
                          <a14:foregroundMark x1="6041" y1="75137" x2="6198" y2="79154"/>
                          <a14:foregroundMark x1="5785" y1="68580" x2="5962" y2="73111"/>
                          <a14:foregroundMark x1="17098" y1="90858" x2="19421" y2="93353"/>
                          <a14:foregroundMark x1="6198" y1="79154" x2="7218" y2="80249"/>
                          <a14:foregroundMark x1="19421" y1="93353" x2="33058" y2="98187"/>
                          <a14:foregroundMark x1="33058" y1="98187" x2="35104" y2="98297"/>
                          <a14:foregroundMark x1="54114" y1="96871" x2="59504" y2="93958"/>
                          <a14:foregroundMark x1="60616" y1="79466" x2="60686" y2="78550"/>
                          <a14:foregroundMark x1="59504" y1="93958" x2="60168" y2="85304"/>
                          <a14:foregroundMark x1="80817" y1="58743" x2="88488" y2="54381"/>
                          <a14:foregroundMark x1="89553" y1="29149" x2="88430" y2="25982"/>
                          <a14:foregroundMark x1="83251" y1="29408" x2="79752" y2="31722"/>
                          <a14:foregroundMark x1="88430" y1="25982" x2="84827" y2="28365"/>
                          <a14:foregroundMark x1="79752" y1="31722" x2="78099" y2="50755"/>
                          <a14:foregroundMark x1="78099" y1="50755" x2="60616" y2="49705"/>
                          <a14:foregroundMark x1="47676" y1="48849" x2="46281" y2="48338"/>
                          <a14:foregroundMark x1="33471" y1="20544" x2="55785" y2="16918"/>
                          <a14:foregroundMark x1="20661" y1="22961" x2="47107" y2="24169"/>
                          <a14:foregroundMark x1="48347" y1="20544" x2="61157" y2="28399"/>
                          <a14:foregroundMark x1="59917" y1="20544" x2="59917" y2="36858"/>
                          <a14:foregroundMark x1="82645" y1="35650" x2="83881" y2="45049"/>
                          <a14:foregroundMark x1="57903" y1="57812" x2="47934" y2="58006"/>
                          <a14:foregroundMark x1="71315" y1="57550" x2="70353" y2="57569"/>
                          <a14:foregroundMark x1="74458" y1="57489" x2="71877" y2="57539"/>
                          <a14:foregroundMark x1="40083" y1="59517" x2="25207" y2="61934"/>
                          <a14:foregroundMark x1="27686" y1="56193" x2="32231" y2="53474"/>
                          <a14:foregroundMark x1="19008" y1="65559" x2="14876" y2="70393"/>
                          <a14:foregroundMark x1="31818" y1="70695" x2="46281" y2="82175"/>
                          <a14:foregroundMark x1="45041" y1="68580" x2="52066" y2="84592"/>
                          <a14:foregroundMark x1="30165" y1="91239" x2="30165" y2="91239"/>
                          <a14:foregroundMark x1="35950" y1="93656" x2="35950" y2="71601"/>
                          <a14:foregroundMark x1="33058" y1="59517" x2="32231" y2="71299"/>
                          <a14:foregroundMark x1="25207" y1="97885" x2="35463" y2="97885"/>
                          <a14:foregroundMark x1="53384" y1="97710" x2="57025" y2="97583"/>
                          <a14:foregroundMark x1="59917" y1="79758" x2="59917" y2="85196"/>
                          <a14:foregroundMark x1="18076" y1="71959" x2="13636" y2="74320"/>
                          <a14:foregroundMark x1="18182" y1="71903" x2="18105" y2="71944"/>
                          <a14:foregroundMark x1="20881" y1="82358" x2="22314" y2="83988"/>
                          <a14:foregroundMark x1="19569" y1="80866" x2="19906" y2="81250"/>
                          <a14:foregroundMark x1="14876" y1="75529" x2="17610" y2="78638"/>
                          <a14:foregroundMark x1="17769" y1="78550" x2="19835" y2="80967"/>
                          <a14:foregroundMark x1="22727" y1="83082" x2="23967" y2="74320"/>
                          <a14:foregroundMark x1="23967" y1="74320" x2="23554" y2="73716"/>
                          <a14:foregroundMark x1="9917" y1="82477" x2="17355" y2="89728"/>
                          <a14:foregroundMark x1="18182" y1="91843" x2="22727" y2="96677"/>
                          <a14:foregroundMark x1="17769" y1="94562" x2="17769" y2="95166"/>
                          <a14:foregroundMark x1="18595" y1="95468" x2="19421" y2="96375"/>
                          <a14:foregroundMark x1="20248" y1="96979" x2="21074" y2="96979"/>
                          <a14:foregroundMark x1="17355" y1="93353" x2="16942" y2="92749"/>
                          <a14:foregroundMark x1="17769" y1="91843" x2="17769" y2="91843"/>
                          <a14:foregroundMark x1="16942" y1="93656" x2="16942" y2="94260"/>
                          <a14:foregroundMark x1="22314" y1="97885" x2="39256" y2="98489"/>
                          <a14:foregroundMark x1="39256" y1="98489" x2="59091" y2="97885"/>
                          <a14:foregroundMark x1="57851" y1="98489" x2="59917" y2="94562"/>
                          <a14:foregroundMark x1="59917" y1="92447" x2="60331" y2="97885"/>
                          <a14:foregroundMark x1="89256" y1="34441" x2="90083" y2="35347"/>
                          <a14:foregroundMark x1="90083" y1="35045" x2="89256" y2="54079"/>
                          <a14:foregroundMark x1="88017" y1="32931" x2="89669" y2="29003"/>
                          <a14:foregroundMark x1="83058" y1="23263" x2="80992" y2="24471"/>
                          <a14:foregroundMark x1="80165" y1="22659" x2="83884" y2="23263"/>
                          <a14:foregroundMark x1="84711" y1="22659" x2="89669" y2="29003"/>
                          <a14:foregroundMark x1="89669" y1="27795" x2="89256" y2="25982"/>
                          <a14:foregroundMark x1="89256" y1="25076" x2="88017" y2="23867"/>
                          <a14:foregroundMark x1="77686" y1="27492" x2="77273" y2="28701"/>
                          <a14:backgroundMark x1="413" y1="84290" x2="2066" y2="82477"/>
                          <a14:backgroundMark x1="1653" y1="88218" x2="1653" y2="95770"/>
                          <a14:backgroundMark x1="2893" y1="81571" x2="0" y2="77039"/>
                          <a14:backgroundMark x1="826" y1="71903" x2="0" y2="73716"/>
                          <a14:backgroundMark x1="12810" y1="56193" x2="10331" y2="35952"/>
                          <a14:backgroundMark x1="4545" y1="54079" x2="13636" y2="49849"/>
                          <a14:backgroundMark x1="50000" y1="46526" x2="61983" y2="48338"/>
                          <a14:backgroundMark x1="61570" y1="64955" x2="63223" y2="72810"/>
                          <a14:backgroundMark x1="62397" y1="63142" x2="68595" y2="61934"/>
                          <a14:backgroundMark x1="71488" y1="61329" x2="79752" y2="60121"/>
                          <a14:backgroundMark x1="73967" y1="61631" x2="61570" y2="61934"/>
                          <a14:backgroundMark x1="61570" y1="61934" x2="61157" y2="62236"/>
                          <a14:backgroundMark x1="61157" y1="62840" x2="62397" y2="68278"/>
                          <a14:backgroundMark x1="61983" y1="62538" x2="62397" y2="63746"/>
                          <a14:backgroundMark x1="61570" y1="72508" x2="61570" y2="78550"/>
                          <a14:backgroundMark x1="60744" y1="79456" x2="60787" y2="79758"/>
                          <a14:backgroundMark x1="19873" y1="73442" x2="19835" y2="73112"/>
                          <a14:backgroundMark x1="16942" y1="74320" x2="18046" y2="74205"/>
                          <a14:backgroundMark x1="20607" y1="77391" x2="20248" y2="73716"/>
                          <a14:backgroundMark x1="21488" y1="80967" x2="21901" y2="82175"/>
                          <a14:backgroundMark x1="21074" y1="80060" x2="21074" y2="79758"/>
                          <a14:backgroundMark x1="16199" y1="90273" x2="16942" y2="90937"/>
                          <a14:backgroundMark x1="5785" y1="80967" x2="8317" y2="83230"/>
                          <a14:backgroundMark x1="20248" y1="98489" x2="19835" y2="98187"/>
                          <a14:backgroundMark x1="89669" y1="32628" x2="90083" y2="32024"/>
                          <a14:backgroundMark x1="91080" y1="29953" x2="91189" y2="29661"/>
                          <a14:backgroundMark x1="90083" y1="32628" x2="90893" y2="30456"/>
                          <a14:backgroundMark x1="90496" y1="29305" x2="89256" y2="33233"/>
                          <a14:backgroundMark x1="89669" y1="33233" x2="90857" y2="33754"/>
                          <a14:backgroundMark x1="90909" y1="54117" x2="90909" y2="54381"/>
                          <a14:backgroundMark x1="90909" y1="34992" x2="90909" y2="350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196" y="572453"/>
              <a:ext cx="599966" cy="82061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3C16CD8-835D-727F-EB71-3A93EA98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30" b="98489" l="1653" r="90496">
                          <a14:foregroundMark x1="38017" y1="44713" x2="25207" y2="45015"/>
                          <a14:foregroundMark x1="25207" y1="45015" x2="16116" y2="38066"/>
                          <a14:foregroundMark x1="16116" y1="38066" x2="17355" y2="19940"/>
                          <a14:foregroundMark x1="17355" y1="19940" x2="26033" y2="7553"/>
                          <a14:foregroundMark x1="26033" y1="7553" x2="40496" y2="3021"/>
                          <a14:foregroundMark x1="40496" y1="3021" x2="52066" y2="4230"/>
                          <a14:foregroundMark x1="52066" y1="4230" x2="63223" y2="11178"/>
                          <a14:foregroundMark x1="63223" y1="11178" x2="69008" y2="21752"/>
                          <a14:foregroundMark x1="69008" y1="21752" x2="69008" y2="33233"/>
                          <a14:foregroundMark x1="69008" y1="33233" x2="62810" y2="42598"/>
                          <a14:foregroundMark x1="62810" y1="42598" x2="60226" y2="43298"/>
                          <a14:foregroundMark x1="51009" y1="45518" x2="45868" y2="44713"/>
                          <a14:foregroundMark x1="36777" y1="48640" x2="21901" y2="51964"/>
                          <a14:foregroundMark x1="14387" y1="59712" x2="5785" y2="68580"/>
                          <a14:foregroundMark x1="21901" y1="51964" x2="14781" y2="59305"/>
                          <a14:foregroundMark x1="6041" y1="75137" x2="6198" y2="79154"/>
                          <a14:foregroundMark x1="5785" y1="68580" x2="5962" y2="73111"/>
                          <a14:foregroundMark x1="17098" y1="90858" x2="19421" y2="93353"/>
                          <a14:foregroundMark x1="6198" y1="79154" x2="7218" y2="80249"/>
                          <a14:foregroundMark x1="19421" y1="93353" x2="33058" y2="98187"/>
                          <a14:foregroundMark x1="33058" y1="98187" x2="35104" y2="98297"/>
                          <a14:foregroundMark x1="54114" y1="96871" x2="59504" y2="93958"/>
                          <a14:foregroundMark x1="60616" y1="79466" x2="60686" y2="78550"/>
                          <a14:foregroundMark x1="59504" y1="93958" x2="60168" y2="85304"/>
                          <a14:foregroundMark x1="80817" y1="58743" x2="88488" y2="54381"/>
                          <a14:foregroundMark x1="89553" y1="29149" x2="88430" y2="25982"/>
                          <a14:foregroundMark x1="83251" y1="29408" x2="79752" y2="31722"/>
                          <a14:foregroundMark x1="88430" y1="25982" x2="84827" y2="28365"/>
                          <a14:foregroundMark x1="79752" y1="31722" x2="78099" y2="50755"/>
                          <a14:foregroundMark x1="78099" y1="50755" x2="60616" y2="49705"/>
                          <a14:foregroundMark x1="47676" y1="48849" x2="46281" y2="48338"/>
                          <a14:foregroundMark x1="33471" y1="20544" x2="55785" y2="16918"/>
                          <a14:foregroundMark x1="20661" y1="22961" x2="47107" y2="24169"/>
                          <a14:foregroundMark x1="48347" y1="20544" x2="61157" y2="28399"/>
                          <a14:foregroundMark x1="59917" y1="20544" x2="59917" y2="36858"/>
                          <a14:foregroundMark x1="82645" y1="35650" x2="83881" y2="45049"/>
                          <a14:foregroundMark x1="57903" y1="57812" x2="47934" y2="58006"/>
                          <a14:foregroundMark x1="71315" y1="57550" x2="70353" y2="57569"/>
                          <a14:foregroundMark x1="74458" y1="57489" x2="71877" y2="57539"/>
                          <a14:foregroundMark x1="40083" y1="59517" x2="25207" y2="61934"/>
                          <a14:foregroundMark x1="27686" y1="56193" x2="32231" y2="53474"/>
                          <a14:foregroundMark x1="19008" y1="65559" x2="14876" y2="70393"/>
                          <a14:foregroundMark x1="31818" y1="70695" x2="46281" y2="82175"/>
                          <a14:foregroundMark x1="45041" y1="68580" x2="52066" y2="84592"/>
                          <a14:foregroundMark x1="30165" y1="91239" x2="30165" y2="91239"/>
                          <a14:foregroundMark x1="35950" y1="93656" x2="35950" y2="71601"/>
                          <a14:foregroundMark x1="33058" y1="59517" x2="32231" y2="71299"/>
                          <a14:foregroundMark x1="25207" y1="97885" x2="35463" y2="97885"/>
                          <a14:foregroundMark x1="53384" y1="97710" x2="57025" y2="97583"/>
                          <a14:foregroundMark x1="59917" y1="79758" x2="59917" y2="85196"/>
                          <a14:foregroundMark x1="18076" y1="71959" x2="13636" y2="74320"/>
                          <a14:foregroundMark x1="18182" y1="71903" x2="18105" y2="71944"/>
                          <a14:foregroundMark x1="20881" y1="82358" x2="22314" y2="83988"/>
                          <a14:foregroundMark x1="19569" y1="80866" x2="19906" y2="81250"/>
                          <a14:foregroundMark x1="14876" y1="75529" x2="17610" y2="78638"/>
                          <a14:foregroundMark x1="17769" y1="78550" x2="19835" y2="80967"/>
                          <a14:foregroundMark x1="22727" y1="83082" x2="23967" y2="74320"/>
                          <a14:foregroundMark x1="23967" y1="74320" x2="23554" y2="73716"/>
                          <a14:foregroundMark x1="9917" y1="82477" x2="17355" y2="89728"/>
                          <a14:foregroundMark x1="18182" y1="91843" x2="22727" y2="96677"/>
                          <a14:foregroundMark x1="17769" y1="94562" x2="17769" y2="95166"/>
                          <a14:foregroundMark x1="18595" y1="95468" x2="19421" y2="96375"/>
                          <a14:foregroundMark x1="20248" y1="96979" x2="21074" y2="96979"/>
                          <a14:foregroundMark x1="17355" y1="93353" x2="16942" y2="92749"/>
                          <a14:foregroundMark x1="17769" y1="91843" x2="17769" y2="91843"/>
                          <a14:foregroundMark x1="16942" y1="93656" x2="16942" y2="94260"/>
                          <a14:foregroundMark x1="22314" y1="97885" x2="39256" y2="98489"/>
                          <a14:foregroundMark x1="39256" y1="98489" x2="59091" y2="97885"/>
                          <a14:foregroundMark x1="57851" y1="98489" x2="59917" y2="94562"/>
                          <a14:foregroundMark x1="59917" y1="92447" x2="60331" y2="97885"/>
                          <a14:foregroundMark x1="89256" y1="34441" x2="90083" y2="35347"/>
                          <a14:foregroundMark x1="90083" y1="35045" x2="89256" y2="54079"/>
                          <a14:foregroundMark x1="88017" y1="32931" x2="89669" y2="29003"/>
                          <a14:foregroundMark x1="83058" y1="23263" x2="80992" y2="24471"/>
                          <a14:foregroundMark x1="80165" y1="22659" x2="83884" y2="23263"/>
                          <a14:foregroundMark x1="84711" y1="22659" x2="89669" y2="29003"/>
                          <a14:foregroundMark x1="89669" y1="27795" x2="89256" y2="25982"/>
                          <a14:foregroundMark x1="89256" y1="25076" x2="88017" y2="23867"/>
                          <a14:foregroundMark x1="77686" y1="27492" x2="77273" y2="28701"/>
                          <a14:backgroundMark x1="413" y1="84290" x2="2066" y2="82477"/>
                          <a14:backgroundMark x1="1653" y1="88218" x2="1653" y2="95770"/>
                          <a14:backgroundMark x1="2893" y1="81571" x2="0" y2="77039"/>
                          <a14:backgroundMark x1="826" y1="71903" x2="0" y2="73716"/>
                          <a14:backgroundMark x1="12810" y1="56193" x2="10331" y2="35952"/>
                          <a14:backgroundMark x1="4545" y1="54079" x2="13636" y2="49849"/>
                          <a14:backgroundMark x1="50000" y1="46526" x2="61983" y2="48338"/>
                          <a14:backgroundMark x1="61570" y1="64955" x2="63223" y2="72810"/>
                          <a14:backgroundMark x1="62397" y1="63142" x2="68595" y2="61934"/>
                          <a14:backgroundMark x1="71488" y1="61329" x2="79752" y2="60121"/>
                          <a14:backgroundMark x1="73967" y1="61631" x2="61570" y2="61934"/>
                          <a14:backgroundMark x1="61570" y1="61934" x2="61157" y2="62236"/>
                          <a14:backgroundMark x1="61157" y1="62840" x2="62397" y2="68278"/>
                          <a14:backgroundMark x1="61983" y1="62538" x2="62397" y2="63746"/>
                          <a14:backgroundMark x1="61570" y1="72508" x2="61570" y2="78550"/>
                          <a14:backgroundMark x1="60744" y1="79456" x2="60787" y2="79758"/>
                          <a14:backgroundMark x1="19873" y1="73442" x2="19835" y2="73112"/>
                          <a14:backgroundMark x1="16942" y1="74320" x2="18046" y2="74205"/>
                          <a14:backgroundMark x1="20607" y1="77391" x2="20248" y2="73716"/>
                          <a14:backgroundMark x1="21488" y1="80967" x2="21901" y2="82175"/>
                          <a14:backgroundMark x1="21074" y1="80060" x2="21074" y2="79758"/>
                          <a14:backgroundMark x1="16199" y1="90273" x2="16942" y2="90937"/>
                          <a14:backgroundMark x1="5785" y1="80967" x2="8317" y2="83230"/>
                          <a14:backgroundMark x1="20248" y1="98489" x2="19835" y2="98187"/>
                          <a14:backgroundMark x1="89669" y1="32628" x2="90083" y2="32024"/>
                          <a14:backgroundMark x1="91080" y1="29953" x2="91189" y2="29661"/>
                          <a14:backgroundMark x1="90083" y1="32628" x2="90893" y2="30456"/>
                          <a14:backgroundMark x1="90496" y1="29305" x2="89256" y2="33233"/>
                          <a14:backgroundMark x1="89669" y1="33233" x2="90857" y2="33754"/>
                          <a14:backgroundMark x1="90909" y1="54117" x2="90909" y2="54381"/>
                          <a14:backgroundMark x1="90909" y1="34992" x2="90909" y2="350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196" y="1824113"/>
              <a:ext cx="599966" cy="82061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BFB8898-F9F5-6082-3630-8482AE05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30" b="98489" l="1653" r="90496">
                          <a14:foregroundMark x1="38017" y1="44713" x2="25207" y2="45015"/>
                          <a14:foregroundMark x1="25207" y1="45015" x2="16116" y2="38066"/>
                          <a14:foregroundMark x1="16116" y1="38066" x2="17355" y2="19940"/>
                          <a14:foregroundMark x1="17355" y1="19940" x2="26033" y2="7553"/>
                          <a14:foregroundMark x1="26033" y1="7553" x2="40496" y2="3021"/>
                          <a14:foregroundMark x1="40496" y1="3021" x2="52066" y2="4230"/>
                          <a14:foregroundMark x1="52066" y1="4230" x2="63223" y2="11178"/>
                          <a14:foregroundMark x1="63223" y1="11178" x2="69008" y2="21752"/>
                          <a14:foregroundMark x1="69008" y1="21752" x2="69008" y2="33233"/>
                          <a14:foregroundMark x1="69008" y1="33233" x2="62810" y2="42598"/>
                          <a14:foregroundMark x1="62810" y1="42598" x2="60226" y2="43298"/>
                          <a14:foregroundMark x1="51009" y1="45518" x2="45868" y2="44713"/>
                          <a14:foregroundMark x1="36777" y1="48640" x2="21901" y2="51964"/>
                          <a14:foregroundMark x1="14387" y1="59712" x2="5785" y2="68580"/>
                          <a14:foregroundMark x1="21901" y1="51964" x2="14781" y2="59305"/>
                          <a14:foregroundMark x1="6041" y1="75137" x2="6198" y2="79154"/>
                          <a14:foregroundMark x1="5785" y1="68580" x2="5962" y2="73111"/>
                          <a14:foregroundMark x1="17098" y1="90858" x2="19421" y2="93353"/>
                          <a14:foregroundMark x1="6198" y1="79154" x2="7218" y2="80249"/>
                          <a14:foregroundMark x1="19421" y1="93353" x2="33058" y2="98187"/>
                          <a14:foregroundMark x1="33058" y1="98187" x2="35104" y2="98297"/>
                          <a14:foregroundMark x1="54114" y1="96871" x2="59504" y2="93958"/>
                          <a14:foregroundMark x1="60616" y1="79466" x2="60686" y2="78550"/>
                          <a14:foregroundMark x1="59504" y1="93958" x2="60168" y2="85304"/>
                          <a14:foregroundMark x1="80817" y1="58743" x2="88488" y2="54381"/>
                          <a14:foregroundMark x1="89553" y1="29149" x2="88430" y2="25982"/>
                          <a14:foregroundMark x1="83251" y1="29408" x2="79752" y2="31722"/>
                          <a14:foregroundMark x1="88430" y1="25982" x2="84827" y2="28365"/>
                          <a14:foregroundMark x1="79752" y1="31722" x2="78099" y2="50755"/>
                          <a14:foregroundMark x1="78099" y1="50755" x2="60616" y2="49705"/>
                          <a14:foregroundMark x1="47676" y1="48849" x2="46281" y2="48338"/>
                          <a14:foregroundMark x1="33471" y1="20544" x2="55785" y2="16918"/>
                          <a14:foregroundMark x1="20661" y1="22961" x2="47107" y2="24169"/>
                          <a14:foregroundMark x1="48347" y1="20544" x2="61157" y2="28399"/>
                          <a14:foregroundMark x1="59917" y1="20544" x2="59917" y2="36858"/>
                          <a14:foregroundMark x1="82645" y1="35650" x2="83881" y2="45049"/>
                          <a14:foregroundMark x1="57903" y1="57812" x2="47934" y2="58006"/>
                          <a14:foregroundMark x1="71315" y1="57550" x2="70353" y2="57569"/>
                          <a14:foregroundMark x1="74458" y1="57489" x2="71877" y2="57539"/>
                          <a14:foregroundMark x1="40083" y1="59517" x2="25207" y2="61934"/>
                          <a14:foregroundMark x1="27686" y1="56193" x2="32231" y2="53474"/>
                          <a14:foregroundMark x1="19008" y1="65559" x2="14876" y2="70393"/>
                          <a14:foregroundMark x1="31818" y1="70695" x2="46281" y2="82175"/>
                          <a14:foregroundMark x1="45041" y1="68580" x2="52066" y2="84592"/>
                          <a14:foregroundMark x1="30165" y1="91239" x2="30165" y2="91239"/>
                          <a14:foregroundMark x1="35950" y1="93656" x2="35950" y2="71601"/>
                          <a14:foregroundMark x1="33058" y1="59517" x2="32231" y2="71299"/>
                          <a14:foregroundMark x1="25207" y1="97885" x2="35463" y2="97885"/>
                          <a14:foregroundMark x1="53384" y1="97710" x2="57025" y2="97583"/>
                          <a14:foregroundMark x1="59917" y1="79758" x2="59917" y2="85196"/>
                          <a14:foregroundMark x1="18076" y1="71959" x2="13636" y2="74320"/>
                          <a14:foregroundMark x1="18182" y1="71903" x2="18105" y2="71944"/>
                          <a14:foregroundMark x1="20881" y1="82358" x2="22314" y2="83988"/>
                          <a14:foregroundMark x1="19569" y1="80866" x2="19906" y2="81250"/>
                          <a14:foregroundMark x1="14876" y1="75529" x2="17610" y2="78638"/>
                          <a14:foregroundMark x1="17769" y1="78550" x2="19835" y2="80967"/>
                          <a14:foregroundMark x1="22727" y1="83082" x2="23967" y2="74320"/>
                          <a14:foregroundMark x1="23967" y1="74320" x2="23554" y2="73716"/>
                          <a14:foregroundMark x1="9917" y1="82477" x2="17355" y2="89728"/>
                          <a14:foregroundMark x1="18182" y1="91843" x2="22727" y2="96677"/>
                          <a14:foregroundMark x1="17769" y1="94562" x2="17769" y2="95166"/>
                          <a14:foregroundMark x1="18595" y1="95468" x2="19421" y2="96375"/>
                          <a14:foregroundMark x1="20248" y1="96979" x2="21074" y2="96979"/>
                          <a14:foregroundMark x1="17355" y1="93353" x2="16942" y2="92749"/>
                          <a14:foregroundMark x1="17769" y1="91843" x2="17769" y2="91843"/>
                          <a14:foregroundMark x1="16942" y1="93656" x2="16942" y2="94260"/>
                          <a14:foregroundMark x1="22314" y1="97885" x2="39256" y2="98489"/>
                          <a14:foregroundMark x1="39256" y1="98489" x2="59091" y2="97885"/>
                          <a14:foregroundMark x1="57851" y1="98489" x2="59917" y2="94562"/>
                          <a14:foregroundMark x1="59917" y1="92447" x2="60331" y2="97885"/>
                          <a14:foregroundMark x1="89256" y1="34441" x2="90083" y2="35347"/>
                          <a14:foregroundMark x1="90083" y1="35045" x2="89256" y2="54079"/>
                          <a14:foregroundMark x1="88017" y1="32931" x2="89669" y2="29003"/>
                          <a14:foregroundMark x1="83058" y1="23263" x2="80992" y2="24471"/>
                          <a14:foregroundMark x1="80165" y1="22659" x2="83884" y2="23263"/>
                          <a14:foregroundMark x1="84711" y1="22659" x2="89669" y2="29003"/>
                          <a14:foregroundMark x1="89669" y1="27795" x2="89256" y2="25982"/>
                          <a14:foregroundMark x1="89256" y1="25076" x2="88017" y2="23867"/>
                          <a14:foregroundMark x1="77686" y1="27492" x2="77273" y2="28701"/>
                          <a14:backgroundMark x1="413" y1="84290" x2="2066" y2="82477"/>
                          <a14:backgroundMark x1="1653" y1="88218" x2="1653" y2="95770"/>
                          <a14:backgroundMark x1="2893" y1="81571" x2="0" y2="77039"/>
                          <a14:backgroundMark x1="826" y1="71903" x2="0" y2="73716"/>
                          <a14:backgroundMark x1="12810" y1="56193" x2="10331" y2="35952"/>
                          <a14:backgroundMark x1="4545" y1="54079" x2="13636" y2="49849"/>
                          <a14:backgroundMark x1="50000" y1="46526" x2="61983" y2="48338"/>
                          <a14:backgroundMark x1="61570" y1="64955" x2="63223" y2="72810"/>
                          <a14:backgroundMark x1="62397" y1="63142" x2="68595" y2="61934"/>
                          <a14:backgroundMark x1="71488" y1="61329" x2="79752" y2="60121"/>
                          <a14:backgroundMark x1="73967" y1="61631" x2="61570" y2="61934"/>
                          <a14:backgroundMark x1="61570" y1="61934" x2="61157" y2="62236"/>
                          <a14:backgroundMark x1="61157" y1="62840" x2="62397" y2="68278"/>
                          <a14:backgroundMark x1="61983" y1="62538" x2="62397" y2="63746"/>
                          <a14:backgroundMark x1="61570" y1="72508" x2="61570" y2="78550"/>
                          <a14:backgroundMark x1="60744" y1="79456" x2="60787" y2="79758"/>
                          <a14:backgroundMark x1="19873" y1="73442" x2="19835" y2="73112"/>
                          <a14:backgroundMark x1="16942" y1="74320" x2="18046" y2="74205"/>
                          <a14:backgroundMark x1="20607" y1="77391" x2="20248" y2="73716"/>
                          <a14:backgroundMark x1="21488" y1="80967" x2="21901" y2="82175"/>
                          <a14:backgroundMark x1="21074" y1="80060" x2="21074" y2="79758"/>
                          <a14:backgroundMark x1="16199" y1="90273" x2="16942" y2="90937"/>
                          <a14:backgroundMark x1="5785" y1="80967" x2="8317" y2="83230"/>
                          <a14:backgroundMark x1="20248" y1="98489" x2="19835" y2="98187"/>
                          <a14:backgroundMark x1="89669" y1="32628" x2="90083" y2="32024"/>
                          <a14:backgroundMark x1="91080" y1="29953" x2="91189" y2="29661"/>
                          <a14:backgroundMark x1="90083" y1="32628" x2="90893" y2="30456"/>
                          <a14:backgroundMark x1="90496" y1="29305" x2="89256" y2="33233"/>
                          <a14:backgroundMark x1="89669" y1="33233" x2="90857" y2="33754"/>
                          <a14:backgroundMark x1="90909" y1="54117" x2="90909" y2="54381"/>
                          <a14:backgroundMark x1="90909" y1="34992" x2="90909" y2="350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196" y="5464932"/>
              <a:ext cx="599966" cy="8206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B251E0-92C2-B429-D3C9-E12BB0EC6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3889" y1="75556" x2="51111" y2="75000"/>
                          <a14:foregroundMark x1="50556" y1="75000" x2="50556" y2="71111"/>
                        </a14:backgroundRemoval>
                      </a14:imgEffect>
                    </a14:imgLayer>
                  </a14:imgProps>
                </a:ext>
              </a:extLst>
            </a:blip>
            <a:srcRect l="19951" t="13314" r="19194" b="10789"/>
            <a:stretch/>
          </p:blipFill>
          <p:spPr>
            <a:xfrm>
              <a:off x="200196" y="4293712"/>
              <a:ext cx="599966" cy="74827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71938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(Standard Module DX)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6367550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J1/J2 PDE Report Sharing							Name : Mr.Sadayu Hakhunthod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6436" y="157375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2D2243-A4FB-160F-25B4-3D158A98445E}"/>
              </a:ext>
            </a:extLst>
          </p:cNvPr>
          <p:cNvSpPr/>
          <p:nvPr/>
        </p:nvSpPr>
        <p:spPr>
          <a:xfrm>
            <a:off x="4074545" y="899451"/>
            <a:ext cx="3931920" cy="508958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7C94B0-08E5-4D35-53C0-D437546372E9}"/>
              </a:ext>
            </a:extLst>
          </p:cNvPr>
          <p:cNvSpPr/>
          <p:nvPr/>
        </p:nvSpPr>
        <p:spPr>
          <a:xfrm>
            <a:off x="8117456" y="905784"/>
            <a:ext cx="3931920" cy="508958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2A6236-59DB-6D61-F1B8-53C0F20EC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015" y="573077"/>
            <a:ext cx="1248690" cy="843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CF85FC-F9E8-C920-753A-81FF0EAD1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9" y="1811883"/>
            <a:ext cx="1176796" cy="8450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2DFA0E-3319-407A-C362-31D73CE42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85" b="89831" l="9244" r="89916">
                        <a14:foregroundMark x1="21008" y1="7910" x2="68908" y2="9605"/>
                        <a14:foregroundMark x1="68908" y1="9605" x2="63866" y2="8475"/>
                        <a14:foregroundMark x1="25210" y1="5085" x2="52941" y2="5085"/>
                        <a14:foregroundMark x1="52941" y1="5085" x2="59664" y2="5085"/>
                        <a14:foregroundMark x1="24370" y1="79661" x2="24370" y2="79661"/>
                        <a14:foregroundMark x1="18487" y1="84746" x2="19328" y2="75706"/>
                        <a14:foregroundMark x1="25210" y1="80791" x2="26891" y2="83051"/>
                        <a14:foregroundMark x1="21008" y1="85311" x2="24370" y2="84746"/>
                        <a14:foregroundMark x1="30252" y1="83616" x2="31933" y2="80226"/>
                        <a14:foregroundMark x1="36975" y1="81356" x2="36134" y2="81921"/>
                        <a14:foregroundMark x1="33613" y1="82486" x2="80672" y2="80791"/>
                        <a14:foregroundMark x1="34454" y1="85311" x2="63025" y2="85876"/>
                        <a14:foregroundMark x1="63025" y1="85876" x2="80672" y2="84181"/>
                        <a14:foregroundMark x1="83193" y1="85311" x2="83193" y2="85311"/>
                        <a14:foregroundMark x1="83193" y1="78531" x2="83193" y2="78531"/>
                        <a14:foregroundMark x1="67227" y1="87571" x2="67227" y2="87571"/>
                        <a14:foregroundMark x1="20168" y1="75141" x2="20168" y2="75141"/>
                        <a14:backgroundMark x1="11765" y1="2260" x2="25210" y2="2260"/>
                        <a14:backgroundMark x1="10084" y1="19209" x2="10084" y2="19209"/>
                        <a14:backgroundMark x1="10084" y1="23164" x2="9244" y2="56497"/>
                        <a14:backgroundMark x1="10084" y1="11864" x2="10084" y2="11864"/>
                        <a14:backgroundMark x1="10924" y1="11864" x2="10924" y2="11864"/>
                        <a14:backgroundMark x1="14286" y1="72316" x2="12605" y2="72881"/>
                        <a14:backgroundMark x1="22689" y1="74011" x2="22689" y2="74011"/>
                        <a14:backgroundMark x1="34904" y1="74796" x2="40526" y2="74936"/>
                        <a14:backgroundMark x1="26050" y1="74576" x2="34798" y2="74794"/>
                        <a14:backgroundMark x1="85714" y1="64972" x2="87395" y2="22034"/>
                        <a14:backgroundMark x1="21008" y1="74576" x2="21008" y2="74576"/>
                        <a14:backgroundMark x1="19328" y1="74576" x2="19328" y2="74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394" y="3029142"/>
            <a:ext cx="599966" cy="8923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ED0F8A2-FA6A-C8E0-EDC6-7A63727202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641" y="5484457"/>
            <a:ext cx="969243" cy="72367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F0BC94-65A2-9E97-C7A1-FB9F341CE1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641" y="4302338"/>
            <a:ext cx="709414" cy="6925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EF35A8-F4E2-B72F-4A84-A2DFE63B1679}"/>
              </a:ext>
            </a:extLst>
          </p:cNvPr>
          <p:cNvSpPr txBox="1"/>
          <p:nvPr/>
        </p:nvSpPr>
        <p:spPr>
          <a:xfrm>
            <a:off x="2055750" y="809526"/>
            <a:ext cx="1115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25C086-A33A-C8D8-2B6A-ACB5675E8F05}"/>
              </a:ext>
            </a:extLst>
          </p:cNvPr>
          <p:cNvSpPr txBox="1"/>
          <p:nvPr/>
        </p:nvSpPr>
        <p:spPr>
          <a:xfrm>
            <a:off x="2025934" y="2044325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F2B3A9-3097-7835-A56C-7BB2479859EF}"/>
              </a:ext>
            </a:extLst>
          </p:cNvPr>
          <p:cNvSpPr txBox="1"/>
          <p:nvPr/>
        </p:nvSpPr>
        <p:spPr>
          <a:xfrm>
            <a:off x="1696870" y="3246616"/>
            <a:ext cx="122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 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F7E6D8-36CE-C95C-1611-8AFE0E62C018}"/>
              </a:ext>
            </a:extLst>
          </p:cNvPr>
          <p:cNvSpPr txBox="1"/>
          <p:nvPr/>
        </p:nvSpPr>
        <p:spPr>
          <a:xfrm>
            <a:off x="1747801" y="4482635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D91A85-BFF7-55BB-1FBB-669507D8BE45}"/>
              </a:ext>
            </a:extLst>
          </p:cNvPr>
          <p:cNvSpPr txBox="1"/>
          <p:nvPr/>
        </p:nvSpPr>
        <p:spPr>
          <a:xfrm>
            <a:off x="2003902" y="5690573"/>
            <a:ext cx="59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5DDEC7-1A02-5B8A-6854-A6A3435986C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907" b="92308" l="4847" r="90051">
                        <a14:foregroundMark x1="5357" y1="63968" x2="9694" y2="75101"/>
                        <a14:foregroundMark x1="16071" y1="90283" x2="47449" y2="87854"/>
                        <a14:foregroundMark x1="47449" y1="87854" x2="62500" y2="89676"/>
                        <a14:foregroundMark x1="49490" y1="92105" x2="49490" y2="92510"/>
                        <a14:foregroundMark x1="90306" y1="77328" x2="90306" y2="77328"/>
                        <a14:foregroundMark x1="49235" y1="58704" x2="52806" y2="52429"/>
                        <a14:foregroundMark x1="55102" y1="58300" x2="55612" y2="48583"/>
                        <a14:foregroundMark x1="47959" y1="56883" x2="61480" y2="56275"/>
                        <a14:foregroundMark x1="45153" y1="56478" x2="59694" y2="54656"/>
                        <a14:foregroundMark x1="38520" y1="47773" x2="59439" y2="47571"/>
                        <a14:foregroundMark x1="36224" y1="51417" x2="41837" y2="41296"/>
                        <a14:foregroundMark x1="36224" y1="49190" x2="33163" y2="43927"/>
                        <a14:foregroundMark x1="51531" y1="8907" x2="51531" y2="89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5018" y="3824045"/>
            <a:ext cx="1755144" cy="221183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DA9BB1A-93F5-B1C7-0A37-45035DEC7CAD}"/>
              </a:ext>
            </a:extLst>
          </p:cNvPr>
          <p:cNvSpPr/>
          <p:nvPr/>
        </p:nvSpPr>
        <p:spPr>
          <a:xfrm>
            <a:off x="85725" y="2899247"/>
            <a:ext cx="3257550" cy="115978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6C9D1D3-A442-C07C-8EC0-109CDA81BF23}"/>
              </a:ext>
            </a:extLst>
          </p:cNvPr>
          <p:cNvSpPr/>
          <p:nvPr/>
        </p:nvSpPr>
        <p:spPr>
          <a:xfrm>
            <a:off x="3409413" y="3259974"/>
            <a:ext cx="620279" cy="461665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FDBC86-FFA8-4BCE-405A-3282D580AA1F}"/>
              </a:ext>
            </a:extLst>
          </p:cNvPr>
          <p:cNvSpPr txBox="1"/>
          <p:nvPr/>
        </p:nvSpPr>
        <p:spPr>
          <a:xfrm>
            <a:off x="5535591" y="852445"/>
            <a:ext cx="106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6718CE-0000-1148-80F5-81592449A18A}"/>
              </a:ext>
            </a:extLst>
          </p:cNvPr>
          <p:cNvSpPr txBox="1"/>
          <p:nvPr/>
        </p:nvSpPr>
        <p:spPr>
          <a:xfrm>
            <a:off x="9578502" y="852445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935381D-FD28-A4AF-2D7D-651A521EEB7E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87452" b="68674"/>
          <a:stretch/>
        </p:blipFill>
        <p:spPr>
          <a:xfrm>
            <a:off x="5796651" y="1593867"/>
            <a:ext cx="598698" cy="72298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5EAE6F4-5128-6C91-3705-7CF943FF1C58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2630" t="27215" r="74822" b="41459"/>
          <a:stretch/>
        </p:blipFill>
        <p:spPr>
          <a:xfrm>
            <a:off x="4776314" y="1592859"/>
            <a:ext cx="598698" cy="7229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CA1968D-3E3C-8C57-EA07-715FB1FFE8E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r="40963"/>
          <a:stretch/>
        </p:blipFill>
        <p:spPr>
          <a:xfrm>
            <a:off x="4171437" y="2430227"/>
            <a:ext cx="2563165" cy="676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7DCEA71-90BB-5E1B-E9A7-6061A03D5C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272" b="90287" l="7838" r="90270">
                        <a14:foregroundMark x1="48919" y1="9272" x2="48919" y2="9272"/>
                        <a14:foregroundMark x1="52162" y1="38411" x2="52162" y2="38411"/>
                        <a14:foregroundMark x1="54054" y1="33996" x2="53514" y2="49227"/>
                        <a14:foregroundMark x1="29189" y1="32892" x2="34054" y2="48124"/>
                        <a14:foregroundMark x1="8378" y1="60706" x2="8378" y2="60706"/>
                        <a14:foregroundMark x1="39730" y1="88742" x2="39730" y2="88742"/>
                        <a14:foregroundMark x1="24054" y1="90287" x2="56757" y2="88300"/>
                        <a14:foregroundMark x1="56757" y1="88300" x2="56757" y2="88300"/>
                        <a14:foregroundMark x1="34324" y1="40177" x2="37027" y2="37969"/>
                        <a14:foregroundMark x1="47297" y1="36645" x2="48919" y2="35982"/>
                        <a14:foregroundMark x1="90270" y1="77925" x2="90270" y2="77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523" y="3734411"/>
            <a:ext cx="1807404" cy="22128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7BE623D-E0B1-FE1B-1BB3-59425CC118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76790" y="2741316"/>
            <a:ext cx="1970602" cy="638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872ED97-54BF-1920-0E6D-E611AAE61B4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714" b="92324" l="2624" r="91254">
                        <a14:foregroundMark x1="41399" y1="8714" x2="41983" y2="8714"/>
                        <a14:foregroundMark x1="34402" y1="36722" x2="37609" y2="43983"/>
                        <a14:foregroundMark x1="51603" y1="37344" x2="51603" y2="37344"/>
                        <a14:foregroundMark x1="56851" y1="38174" x2="56851" y2="38174"/>
                        <a14:foregroundMark x1="55102" y1="35892" x2="54519" y2="41701"/>
                        <a14:foregroundMark x1="8455" y1="58091" x2="8455" y2="58091"/>
                        <a14:foregroundMark x1="2915" y1="61203" x2="2915" y2="61203"/>
                        <a14:foregroundMark x1="22741" y1="92324" x2="37901" y2="91286"/>
                        <a14:foregroundMark x1="91254" y1="73651" x2="91254" y2="73651"/>
                        <a14:foregroundMark x1="29738" y1="40041" x2="32362" y2="34647"/>
                        <a14:foregroundMark x1="47522" y1="38174" x2="48397" y2="34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8870" y="1347611"/>
            <a:ext cx="1574703" cy="2212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5D0F491-A591-3CC0-A723-CF10AB7430B6}"/>
              </a:ext>
            </a:extLst>
          </p:cNvPr>
          <p:cNvSpPr txBox="1"/>
          <p:nvPr/>
        </p:nvSpPr>
        <p:spPr>
          <a:xfrm>
            <a:off x="4114096" y="3425751"/>
            <a:ext cx="101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84CF019-641A-878E-6454-63E6327A816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816" b="89571" l="6334" r="90403">
                        <a14:foregroundMark x1="7678" y1="29448" x2="7678" y2="29448"/>
                        <a14:foregroundMark x1="8445" y1="73620" x2="8445" y2="73620"/>
                        <a14:foregroundMark x1="90211" y1="28221" x2="90211" y2="28221"/>
                        <a14:foregroundMark x1="90595" y1="74233" x2="90595" y2="74233"/>
                        <a14:foregroundMark x1="8829" y1="31902" x2="8829" y2="31902"/>
                        <a14:foregroundMark x1="9981" y1="47853" x2="9021" y2="38037"/>
                        <a14:foregroundMark x1="9213" y1="31288" x2="10173" y2="21472"/>
                        <a14:foregroundMark x1="7869" y1="22699" x2="7869" y2="22699"/>
                        <a14:foregroundMark x1="6334" y1="20859" x2="7869" y2="21472"/>
                        <a14:foregroundMark x1="89827" y1="42945" x2="90403" y2="50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8250" y="3790109"/>
            <a:ext cx="2116377" cy="66212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59A16C8-A9FC-AC5A-0BE3-5C21F28DA736}"/>
              </a:ext>
            </a:extLst>
          </p:cNvPr>
          <p:cNvSpPr txBox="1"/>
          <p:nvPr/>
        </p:nvSpPr>
        <p:spPr>
          <a:xfrm>
            <a:off x="4098242" y="1261128"/>
            <a:ext cx="194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Code Setting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4AB499-590E-4C16-3196-A3D82A7209A0}"/>
              </a:ext>
            </a:extLst>
          </p:cNvPr>
          <p:cNvSpPr txBox="1"/>
          <p:nvPr/>
        </p:nvSpPr>
        <p:spPr>
          <a:xfrm>
            <a:off x="4191804" y="4536782"/>
            <a:ext cx="23434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incorrect modification may cause the system to malfunction.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942BBC3-5149-9CD1-55C2-89529BC55D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3" b="93225" l="5137" r="94863">
                        <a14:foregroundMark x1="36301" y1="34959" x2="42808" y2="42547"/>
                        <a14:foregroundMark x1="57192" y1="37398" x2="60274" y2="44715"/>
                        <a14:foregroundMark x1="18493" y1="12195" x2="18493" y2="12195"/>
                        <a14:foregroundMark x1="9932" y1="15447" x2="9932" y2="15447"/>
                        <a14:foregroundMark x1="5137" y1="23306" x2="5137" y2="23306"/>
                        <a14:foregroundMark x1="53767" y1="9756" x2="53767" y2="9756"/>
                        <a14:foregroundMark x1="90411" y1="73984" x2="90753" y2="74255"/>
                        <a14:foregroundMark x1="95205" y1="80217" x2="95205" y2="80217"/>
                        <a14:foregroundMark x1="56164" y1="93225" x2="56164" y2="93225"/>
                        <a14:foregroundMark x1="36301" y1="41734" x2="36301" y2="41734"/>
                        <a14:foregroundMark x1="17466" y1="23035" x2="17466" y2="23035"/>
                        <a14:foregroundMark x1="26027" y1="24932" x2="26027" y2="24932"/>
                        <a14:foregroundMark x1="26712" y1="25203" x2="26712" y2="25203"/>
                        <a14:backgroundMark x1="28425" y1="24661" x2="28425" y2="24661"/>
                        <a14:backgroundMark x1="28767" y1="25203" x2="27740" y2="27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6356" y="1281469"/>
            <a:ext cx="1751088" cy="221284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039F4B8-D370-7F36-CF9B-14ACF8F75D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99923" y="1739632"/>
            <a:ext cx="1884775" cy="158665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2A040FB-7472-E065-81D8-FA6A3FB73081}"/>
              </a:ext>
            </a:extLst>
          </p:cNvPr>
          <p:cNvSpPr txBox="1"/>
          <p:nvPr/>
        </p:nvSpPr>
        <p:spPr>
          <a:xfrm>
            <a:off x="8206957" y="1261128"/>
            <a:ext cx="140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 Train Ai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3F1C67-3DCA-1784-8882-7DB1C4C56E11}"/>
              </a:ext>
            </a:extLst>
          </p:cNvPr>
          <p:cNvSpPr txBox="1"/>
          <p:nvPr/>
        </p:nvSpPr>
        <p:spPr>
          <a:xfrm>
            <a:off x="8072599" y="38868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Easily editable</a:t>
            </a:r>
            <a:endParaRPr lang="th-TH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Shows error messages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Accessible to everyone		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6163C388-EBFD-C774-80E5-CC13E760A7C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3028" y="3901210"/>
            <a:ext cx="335324" cy="33231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C5C61B6-CDE3-4DA1-79AA-D44CDD8287B1}"/>
              </a:ext>
            </a:extLst>
          </p:cNvPr>
          <p:cNvSpPr txBox="1"/>
          <p:nvPr/>
        </p:nvSpPr>
        <p:spPr>
          <a:xfrm>
            <a:off x="8206957" y="3425751"/>
            <a:ext cx="136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endParaRPr lang="th-TH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D13E77F-3ABC-75D6-F0AF-52CEA96FC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30" b="98489" l="1653" r="90496">
                        <a14:foregroundMark x1="38017" y1="44713" x2="25207" y2="45015"/>
                        <a14:foregroundMark x1="25207" y1="45015" x2="16116" y2="38066"/>
                        <a14:foregroundMark x1="16116" y1="38066" x2="17355" y2="19940"/>
                        <a14:foregroundMark x1="17355" y1="19940" x2="26033" y2="7553"/>
                        <a14:foregroundMark x1="26033" y1="7553" x2="40496" y2="3021"/>
                        <a14:foregroundMark x1="40496" y1="3021" x2="52066" y2="4230"/>
                        <a14:foregroundMark x1="52066" y1="4230" x2="63223" y2="11178"/>
                        <a14:foregroundMark x1="63223" y1="11178" x2="69008" y2="21752"/>
                        <a14:foregroundMark x1="69008" y1="21752" x2="69008" y2="33233"/>
                        <a14:foregroundMark x1="69008" y1="33233" x2="62810" y2="42598"/>
                        <a14:foregroundMark x1="62810" y1="42598" x2="60226" y2="43298"/>
                        <a14:foregroundMark x1="51009" y1="45518" x2="45868" y2="44713"/>
                        <a14:foregroundMark x1="36777" y1="48640" x2="21901" y2="51964"/>
                        <a14:foregroundMark x1="14387" y1="59712" x2="5785" y2="68580"/>
                        <a14:foregroundMark x1="21901" y1="51964" x2="14781" y2="59305"/>
                        <a14:foregroundMark x1="6041" y1="75137" x2="6198" y2="79154"/>
                        <a14:foregroundMark x1="5785" y1="68580" x2="5962" y2="73111"/>
                        <a14:foregroundMark x1="17098" y1="90858" x2="19421" y2="93353"/>
                        <a14:foregroundMark x1="6198" y1="79154" x2="7218" y2="80249"/>
                        <a14:foregroundMark x1="19421" y1="93353" x2="33058" y2="98187"/>
                        <a14:foregroundMark x1="33058" y1="98187" x2="35104" y2="98297"/>
                        <a14:foregroundMark x1="54114" y1="96871" x2="59504" y2="93958"/>
                        <a14:foregroundMark x1="60616" y1="79466" x2="60686" y2="78550"/>
                        <a14:foregroundMark x1="59504" y1="93958" x2="60168" y2="85304"/>
                        <a14:foregroundMark x1="80817" y1="58743" x2="88488" y2="54381"/>
                        <a14:foregroundMark x1="89553" y1="29149" x2="88430" y2="25982"/>
                        <a14:foregroundMark x1="83251" y1="29408" x2="79752" y2="31722"/>
                        <a14:foregroundMark x1="88430" y1="25982" x2="84827" y2="28365"/>
                        <a14:foregroundMark x1="79752" y1="31722" x2="78099" y2="50755"/>
                        <a14:foregroundMark x1="78099" y1="50755" x2="60616" y2="49705"/>
                        <a14:foregroundMark x1="47676" y1="48849" x2="46281" y2="48338"/>
                        <a14:foregroundMark x1="33471" y1="20544" x2="55785" y2="16918"/>
                        <a14:foregroundMark x1="20661" y1="22961" x2="47107" y2="24169"/>
                        <a14:foregroundMark x1="48347" y1="20544" x2="61157" y2="28399"/>
                        <a14:foregroundMark x1="59917" y1="20544" x2="59917" y2="36858"/>
                        <a14:foregroundMark x1="82645" y1="35650" x2="83881" y2="45049"/>
                        <a14:foregroundMark x1="57903" y1="57812" x2="47934" y2="58006"/>
                        <a14:foregroundMark x1="71315" y1="57550" x2="70353" y2="57569"/>
                        <a14:foregroundMark x1="74458" y1="57489" x2="71877" y2="57539"/>
                        <a14:foregroundMark x1="40083" y1="59517" x2="25207" y2="61934"/>
                        <a14:foregroundMark x1="27686" y1="56193" x2="32231" y2="53474"/>
                        <a14:foregroundMark x1="19008" y1="65559" x2="14876" y2="70393"/>
                        <a14:foregroundMark x1="31818" y1="70695" x2="46281" y2="82175"/>
                        <a14:foregroundMark x1="45041" y1="68580" x2="52066" y2="84592"/>
                        <a14:foregroundMark x1="30165" y1="91239" x2="30165" y2="91239"/>
                        <a14:foregroundMark x1="35950" y1="93656" x2="35950" y2="71601"/>
                        <a14:foregroundMark x1="33058" y1="59517" x2="32231" y2="71299"/>
                        <a14:foregroundMark x1="25207" y1="97885" x2="35463" y2="97885"/>
                        <a14:foregroundMark x1="53384" y1="97710" x2="57025" y2="97583"/>
                        <a14:foregroundMark x1="59917" y1="79758" x2="59917" y2="85196"/>
                        <a14:foregroundMark x1="18076" y1="71959" x2="13636" y2="74320"/>
                        <a14:foregroundMark x1="18182" y1="71903" x2="18105" y2="71944"/>
                        <a14:foregroundMark x1="20881" y1="82358" x2="22314" y2="83988"/>
                        <a14:foregroundMark x1="19569" y1="80866" x2="19906" y2="81250"/>
                        <a14:foregroundMark x1="14876" y1="75529" x2="17610" y2="78638"/>
                        <a14:foregroundMark x1="17769" y1="78550" x2="19835" y2="80967"/>
                        <a14:foregroundMark x1="22727" y1="83082" x2="23967" y2="74320"/>
                        <a14:foregroundMark x1="23967" y1="74320" x2="23554" y2="73716"/>
                        <a14:foregroundMark x1="9917" y1="82477" x2="17355" y2="89728"/>
                        <a14:foregroundMark x1="18182" y1="91843" x2="22727" y2="96677"/>
                        <a14:foregroundMark x1="17769" y1="94562" x2="17769" y2="95166"/>
                        <a14:foregroundMark x1="18595" y1="95468" x2="19421" y2="96375"/>
                        <a14:foregroundMark x1="20248" y1="96979" x2="21074" y2="96979"/>
                        <a14:foregroundMark x1="17355" y1="93353" x2="16942" y2="92749"/>
                        <a14:foregroundMark x1="17769" y1="91843" x2="17769" y2="91843"/>
                        <a14:foregroundMark x1="16942" y1="93656" x2="16942" y2="94260"/>
                        <a14:foregroundMark x1="22314" y1="97885" x2="39256" y2="98489"/>
                        <a14:foregroundMark x1="39256" y1="98489" x2="59091" y2="97885"/>
                        <a14:foregroundMark x1="57851" y1="98489" x2="59917" y2="94562"/>
                        <a14:foregroundMark x1="59917" y1="92447" x2="60331" y2="97885"/>
                        <a14:foregroundMark x1="89256" y1="34441" x2="90083" y2="35347"/>
                        <a14:foregroundMark x1="90083" y1="35045" x2="89256" y2="54079"/>
                        <a14:foregroundMark x1="88017" y1="32931" x2="89669" y2="29003"/>
                        <a14:foregroundMark x1="83058" y1="23263" x2="80992" y2="24471"/>
                        <a14:foregroundMark x1="80165" y1="22659" x2="83884" y2="23263"/>
                        <a14:foregroundMark x1="84711" y1="22659" x2="89669" y2="29003"/>
                        <a14:foregroundMark x1="89669" y1="27795" x2="89256" y2="25982"/>
                        <a14:foregroundMark x1="89256" y1="25076" x2="88017" y2="23867"/>
                        <a14:foregroundMark x1="77686" y1="27492" x2="77273" y2="28701"/>
                        <a14:backgroundMark x1="413" y1="84290" x2="2066" y2="82477"/>
                        <a14:backgroundMark x1="1653" y1="88218" x2="1653" y2="95770"/>
                        <a14:backgroundMark x1="2893" y1="81571" x2="0" y2="77039"/>
                        <a14:backgroundMark x1="826" y1="71903" x2="0" y2="73716"/>
                        <a14:backgroundMark x1="12810" y1="56193" x2="10331" y2="35952"/>
                        <a14:backgroundMark x1="4545" y1="54079" x2="13636" y2="49849"/>
                        <a14:backgroundMark x1="50000" y1="46526" x2="61983" y2="48338"/>
                        <a14:backgroundMark x1="61570" y1="64955" x2="63223" y2="72810"/>
                        <a14:backgroundMark x1="62397" y1="63142" x2="68595" y2="61934"/>
                        <a14:backgroundMark x1="71488" y1="61329" x2="79752" y2="60121"/>
                        <a14:backgroundMark x1="73967" y1="61631" x2="61570" y2="61934"/>
                        <a14:backgroundMark x1="61570" y1="61934" x2="61157" y2="62236"/>
                        <a14:backgroundMark x1="61157" y1="62840" x2="62397" y2="68278"/>
                        <a14:backgroundMark x1="61983" y1="62538" x2="62397" y2="63746"/>
                        <a14:backgroundMark x1="61570" y1="72508" x2="61570" y2="78550"/>
                        <a14:backgroundMark x1="60744" y1="79456" x2="60787" y2="79758"/>
                        <a14:backgroundMark x1="19873" y1="73442" x2="19835" y2="73112"/>
                        <a14:backgroundMark x1="16942" y1="74320" x2="18046" y2="74205"/>
                        <a14:backgroundMark x1="20607" y1="77391" x2="20248" y2="73716"/>
                        <a14:backgroundMark x1="21488" y1="80967" x2="21901" y2="82175"/>
                        <a14:backgroundMark x1="21074" y1="80060" x2="21074" y2="79758"/>
                        <a14:backgroundMark x1="16199" y1="90273" x2="16942" y2="90937"/>
                        <a14:backgroundMark x1="5785" y1="80967" x2="8317" y2="83230"/>
                        <a14:backgroundMark x1="20248" y1="98489" x2="19835" y2="98187"/>
                        <a14:backgroundMark x1="89669" y1="32628" x2="90083" y2="32024"/>
                        <a14:backgroundMark x1="91080" y1="29953" x2="91189" y2="29661"/>
                        <a14:backgroundMark x1="90083" y1="32628" x2="90893" y2="30456"/>
                        <a14:backgroundMark x1="90496" y1="29305" x2="89256" y2="33233"/>
                        <a14:backgroundMark x1="89669" y1="33233" x2="90857" y2="33754"/>
                        <a14:backgroundMark x1="90909" y1="54117" x2="90909" y2="54381"/>
                        <a14:backgroundMark x1="90909" y1="34992" x2="90909" y2="35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916" y="4648621"/>
            <a:ext cx="982112" cy="134330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7FCC20E-4CEE-49E3-A1D1-227BF92603B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0399" y="4127556"/>
            <a:ext cx="335324" cy="3323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30C769-5B49-C429-846E-CBB1DAFDBF6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0399" y="4407258"/>
            <a:ext cx="335324" cy="3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/>
        </p:nvCxnSpPr>
        <p:spPr>
          <a:xfrm>
            <a:off x="0" y="59020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71938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(Standard Module DX)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6367550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J1/J2 PDE Report Sharing							Name : Mr.Sadayu Hakhunthod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6436" y="157375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9A738-2BAB-26D1-1D12-57B00CDBBC39}"/>
              </a:ext>
            </a:extLst>
          </p:cNvPr>
          <p:cNvGrpSpPr/>
          <p:nvPr/>
        </p:nvGrpSpPr>
        <p:grpSpPr>
          <a:xfrm>
            <a:off x="6400612" y="660344"/>
            <a:ext cx="5663148" cy="3163614"/>
            <a:chOff x="0" y="625497"/>
            <a:chExt cx="5663148" cy="316361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6CB513B-FC15-426E-B3F2-8099AFE76E0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7574584"/>
                </p:ext>
              </p:extLst>
            </p:nvPr>
          </p:nvGraphicFramePr>
          <p:xfrm>
            <a:off x="234271" y="768792"/>
            <a:ext cx="5428877" cy="3020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B11B40-70CB-547F-0E4F-60DD188699EA}"/>
                </a:ext>
              </a:extLst>
            </p:cNvPr>
            <p:cNvSpPr txBox="1"/>
            <p:nvPr/>
          </p:nvSpPr>
          <p:spPr>
            <a:xfrm>
              <a:off x="0" y="625497"/>
              <a:ext cx="2173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Use Train AI</a:t>
              </a:r>
            </a:p>
          </p:txBody>
        </p:sp>
      </p:grp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B645FDEE-4F26-8B3C-655E-E927F79F1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2278724"/>
              </p:ext>
            </p:extLst>
          </p:nvPr>
        </p:nvGraphicFramePr>
        <p:xfrm>
          <a:off x="270571" y="1219202"/>
          <a:ext cx="6503233" cy="509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18012D6-95CC-AD94-7682-694A551DC039}"/>
              </a:ext>
            </a:extLst>
          </p:cNvPr>
          <p:cNvSpPr txBox="1"/>
          <p:nvPr/>
        </p:nvSpPr>
        <p:spPr>
          <a:xfrm>
            <a:off x="257175" y="1183213"/>
            <a:ext cx="2009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1.Develop project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630593-E312-495F-44AA-3AF3D8DDEDE8}"/>
              </a:ext>
            </a:extLst>
          </p:cNvPr>
          <p:cNvSpPr txBox="1"/>
          <p:nvPr/>
        </p:nvSpPr>
        <p:spPr>
          <a:xfrm>
            <a:off x="771525" y="2962669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2.Training course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58641-F513-6E07-D7E3-B75002503321}"/>
              </a:ext>
            </a:extLst>
          </p:cNvPr>
          <p:cNvSpPr txBox="1"/>
          <p:nvPr/>
        </p:nvSpPr>
        <p:spPr>
          <a:xfrm>
            <a:off x="1247775" y="4719653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3.Support request job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7920E-19A0-16D4-6AE6-1AC4C1792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861" y="3381949"/>
            <a:ext cx="1309401" cy="8651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1BFD1-EA04-947C-23C0-591DB6A49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748" y="3381949"/>
            <a:ext cx="1184281" cy="8777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B1D1E5-2353-2B72-3A3A-415D4E137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59930" y="1521766"/>
            <a:ext cx="1245706" cy="9273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F08EAC3-3DB0-07F5-EED6-967D68452262}"/>
              </a:ext>
            </a:extLst>
          </p:cNvPr>
          <p:cNvSpPr txBox="1"/>
          <p:nvPr/>
        </p:nvSpPr>
        <p:spPr>
          <a:xfrm>
            <a:off x="-555" y="58050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F4806FA-86E7-8935-8812-89F6A05C13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3353" y="1521766"/>
            <a:ext cx="1477129" cy="9273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9E68779-1F56-278D-A25D-156D0020DC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199" y="1521766"/>
            <a:ext cx="1477130" cy="92735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079A1F8-37F7-FCE5-1439-CC3FD8A1FFE0}"/>
              </a:ext>
            </a:extLst>
          </p:cNvPr>
          <p:cNvSpPr txBox="1"/>
          <p:nvPr/>
        </p:nvSpPr>
        <p:spPr>
          <a:xfrm>
            <a:off x="704574" y="2429832"/>
            <a:ext cx="101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 Arm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722B-B735-3279-8C08-F5E94B6D01A2}"/>
              </a:ext>
            </a:extLst>
          </p:cNvPr>
          <p:cNvSpPr txBox="1"/>
          <p:nvPr/>
        </p:nvSpPr>
        <p:spPr>
          <a:xfrm>
            <a:off x="2512585" y="2431097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138114-609D-187B-2FDF-07EEC2A6DFFF}"/>
              </a:ext>
            </a:extLst>
          </p:cNvPr>
          <p:cNvSpPr txBox="1"/>
          <p:nvPr/>
        </p:nvSpPr>
        <p:spPr>
          <a:xfrm>
            <a:off x="4054120" y="2443144"/>
            <a:ext cx="1375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Inspection Part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72EC14-0FA9-60BD-EEBC-8B01A8F1BE72}"/>
              </a:ext>
            </a:extLst>
          </p:cNvPr>
          <p:cNvSpPr txBox="1"/>
          <p:nvPr/>
        </p:nvSpPr>
        <p:spPr>
          <a:xfrm>
            <a:off x="3747039" y="3282304"/>
            <a:ext cx="2539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</a:p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MFG-3 PCB     - PLD DBC </a:t>
            </a:r>
          </a:p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MFG-2 MA      - PDE PDE-FA</a:t>
            </a:r>
          </a:p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MFG-2 Mold</a:t>
            </a:r>
          </a:p>
          <a:p>
            <a:endParaRPr lang="en-U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A268DC6-FB17-4AF3-6319-F93EA3F492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3810" y="5059492"/>
            <a:ext cx="1079086" cy="9876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89DDA7E-29C4-E2D2-923C-4B76E226C0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7930" y="5057413"/>
            <a:ext cx="1408328" cy="98971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A1E9FA4-EAC5-E444-5BAB-EA77C0FB23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1291" y="5053258"/>
            <a:ext cx="1310250" cy="98971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7FCDE2-2A50-D7B4-6367-CD026CC7ED00}"/>
              </a:ext>
            </a:extLst>
          </p:cNvPr>
          <p:cNvSpPr txBox="1"/>
          <p:nvPr/>
        </p:nvSpPr>
        <p:spPr>
          <a:xfrm>
            <a:off x="1420944" y="6006061"/>
            <a:ext cx="155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Clip Lock PDE-RA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A40DBF8-131F-9B93-ABDC-C42C7AA75486}"/>
              </a:ext>
            </a:extLst>
          </p:cNvPr>
          <p:cNvSpPr txBox="1"/>
          <p:nvPr/>
        </p:nvSpPr>
        <p:spPr>
          <a:xfrm>
            <a:off x="3250622" y="6006061"/>
            <a:ext cx="1240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 card PAD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E1B27A-BD68-D551-674D-7767839650C0}"/>
              </a:ext>
            </a:extLst>
          </p:cNvPr>
          <p:cNvSpPr txBox="1"/>
          <p:nvPr/>
        </p:nvSpPr>
        <p:spPr>
          <a:xfrm>
            <a:off x="5095504" y="6006061"/>
            <a:ext cx="1138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H50 PDE-FA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05A447-12BE-595E-3050-9F8E16EAFF10}"/>
              </a:ext>
            </a:extLst>
          </p:cNvPr>
          <p:cNvSpPr txBox="1"/>
          <p:nvPr/>
        </p:nvSpPr>
        <p:spPr>
          <a:xfrm>
            <a:off x="6763123" y="3940564"/>
            <a:ext cx="5428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Saved a total of 114 minutes.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1EB9C37-D74A-6220-243D-6DE5165023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2178" y="4149248"/>
            <a:ext cx="2511924" cy="251192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F5BEE8-870E-A30B-FD60-E6D32C76C1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172" b="94253" l="9483" r="89943">
                        <a14:foregroundMark x1="43678" y1="41092" x2="50575" y2="44540"/>
                        <a14:foregroundMark x1="56034" y1="40230" x2="58908" y2="44253"/>
                        <a14:foregroundMark x1="50575" y1="48276" x2="50287" y2="56322"/>
                        <a14:foregroundMark x1="51437" y1="65805" x2="44540" y2="60632"/>
                        <a14:foregroundMark x1="47701" y1="61494" x2="56034" y2="60632"/>
                        <a14:foregroundMark x1="47701" y1="59483" x2="56322" y2="58908"/>
                        <a14:foregroundMark x1="49425" y1="58621" x2="49138" y2="55747"/>
                        <a14:foregroundMark x1="52874" y1="60345" x2="54598" y2="52874"/>
                        <a14:foregroundMark x1="58621" y1="62069" x2="72126" y2="67529"/>
                        <a14:foregroundMark x1="72126" y1="67529" x2="75575" y2="67529"/>
                        <a14:foregroundMark x1="78448" y1="58046" x2="78448" y2="58046"/>
                        <a14:foregroundMark x1="76149" y1="61494" x2="80460" y2="52874"/>
                        <a14:foregroundMark x1="82471" y1="54598" x2="83908" y2="60920"/>
                        <a14:foregroundMark x1="81322" y1="50862" x2="81609" y2="47701"/>
                        <a14:foregroundMark x1="81609" y1="54885" x2="81322" y2="62069"/>
                        <a14:foregroundMark x1="52299" y1="64368" x2="52874" y2="77299"/>
                        <a14:foregroundMark x1="21552" y1="59195" x2="22126" y2="54023"/>
                        <a14:foregroundMark x1="21839" y1="51437" x2="16954" y2="60920"/>
                        <a14:foregroundMark x1="15230" y1="50575" x2="24425" y2="49713"/>
                        <a14:foregroundMark x1="28161" y1="53161" x2="28448" y2="54310"/>
                        <a14:foregroundMark x1="29598" y1="56897" x2="29310" y2="57471"/>
                        <a14:foregroundMark x1="28161" y1="60920" x2="27586" y2="61782"/>
                        <a14:foregroundMark x1="46264" y1="93391" x2="46264" y2="93391"/>
                        <a14:foregroundMark x1="50287" y1="79023" x2="50000" y2="77874"/>
                        <a14:foregroundMark x1="50000" y1="75287" x2="49713" y2="74138"/>
                        <a14:foregroundMark x1="52874" y1="80747" x2="52874" y2="80747"/>
                        <a14:foregroundMark x1="55747" y1="94253" x2="55747" y2="94253"/>
                        <a14:foregroundMark x1="29598" y1="7759" x2="58908" y2="5172"/>
                        <a14:foregroundMark x1="58908" y1="5172" x2="71839" y2="8333"/>
                        <a14:foregroundMark x1="21552" y1="60920" x2="25862" y2="58621"/>
                        <a14:foregroundMark x1="27586" y1="57184" x2="23563" y2="53736"/>
                        <a14:foregroundMark x1="17241" y1="54598" x2="16379" y2="58908"/>
                      </a14:backgroundRemoval>
                    </a14:imgEffect>
                  </a14:imgLayer>
                </a14:imgProps>
              </a:ext>
            </a:extLst>
          </a:blip>
          <a:srcRect l="6813" t="21743"/>
          <a:stretch/>
        </p:blipFill>
        <p:spPr>
          <a:xfrm>
            <a:off x="8121964" y="4432046"/>
            <a:ext cx="2431075" cy="20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/>
        </p:nvCxnSpPr>
        <p:spPr>
          <a:xfrm>
            <a:off x="0" y="59020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71938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Action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6367550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J1/J2 PDE Report Sharing							Name : Mr.Sadayu Hakhunthod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6436" y="157375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8288E-1872-B4E8-1022-C1A79BC79EB0}"/>
              </a:ext>
            </a:extLst>
          </p:cNvPr>
          <p:cNvSpPr txBox="1"/>
          <p:nvPr/>
        </p:nvSpPr>
        <p:spPr>
          <a:xfrm>
            <a:off x="-31604" y="583953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and next action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9C5BEE-867B-A3BE-9D1D-C3CA76A3B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84135"/>
              </p:ext>
            </p:extLst>
          </p:nvPr>
        </p:nvGraphicFramePr>
        <p:xfrm>
          <a:off x="453091" y="1243378"/>
          <a:ext cx="10910233" cy="4630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489">
                  <a:extLst>
                    <a:ext uri="{9D8B030D-6E8A-4147-A177-3AD203B41FA5}">
                      <a16:colId xmlns:a16="http://schemas.microsoft.com/office/drawing/2014/main" val="625032588"/>
                    </a:ext>
                  </a:extLst>
                </a:gridCol>
                <a:gridCol w="3609846">
                  <a:extLst>
                    <a:ext uri="{9D8B030D-6E8A-4147-A177-3AD203B41FA5}">
                      <a16:colId xmlns:a16="http://schemas.microsoft.com/office/drawing/2014/main" val="706799149"/>
                    </a:ext>
                  </a:extLst>
                </a:gridCol>
                <a:gridCol w="3326449">
                  <a:extLst>
                    <a:ext uri="{9D8B030D-6E8A-4147-A177-3AD203B41FA5}">
                      <a16:colId xmlns:a16="http://schemas.microsoft.com/office/drawing/2014/main" val="3034169970"/>
                    </a:ext>
                  </a:extLst>
                </a:gridCol>
                <a:gridCol w="3326449">
                  <a:extLst>
                    <a:ext uri="{9D8B030D-6E8A-4147-A177-3AD203B41FA5}">
                      <a16:colId xmlns:a16="http://schemas.microsoft.com/office/drawing/2014/main" val="253719019"/>
                    </a:ext>
                  </a:extLst>
                </a:gridCol>
              </a:tblGrid>
              <a:tr h="6149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932346"/>
                  </a:ext>
                </a:extLst>
              </a:tr>
              <a:tr h="141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There is a need for high usage, but the exact timing is unknown.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There is no time evaluation system.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 a function to calculate the time used for training the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79495"/>
                  </a:ext>
                </a:extLst>
              </a:tr>
              <a:tr h="13170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AI model doesn't detect well and is unstable.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project is complex.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Prepare a textbook for the DX project to help with model training.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50838"/>
                  </a:ext>
                </a:extLst>
              </a:tr>
              <a:tr h="1283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Can't train an AI model that requires high resolution.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computer doesn't have enough performance to train the AI model.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Upgrade the computer to improve its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7888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939F115-7ADB-B78D-48C3-D3E2F5E7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5" b="92797" l="4367" r="91266">
                        <a14:foregroundMark x1="20961" y1="18644" x2="47162" y2="16102"/>
                        <a14:foregroundMark x1="37118" y1="11864" x2="37118" y2="11864"/>
                        <a14:foregroundMark x1="50218" y1="11864" x2="50218" y2="11864"/>
                        <a14:foregroundMark x1="54585" y1="11441" x2="54585" y2="11441"/>
                        <a14:foregroundMark x1="49782" y1="11864" x2="43668" y2="12288"/>
                        <a14:foregroundMark x1="54585" y1="12288" x2="58515" y2="13559"/>
                        <a14:foregroundMark x1="62445" y1="14407" x2="70306" y2="17373"/>
                        <a14:foregroundMark x1="72052" y1="19068" x2="77729" y2="23305"/>
                        <a14:foregroundMark x1="77729" y1="24576" x2="80786" y2="32627"/>
                        <a14:foregroundMark x1="84279" y1="33051" x2="87773" y2="41949"/>
                        <a14:foregroundMark x1="87773" y1="47458" x2="86900" y2="56356"/>
                        <a14:foregroundMark x1="85590" y1="61864" x2="82969" y2="68644"/>
                        <a14:foregroundMark x1="79476" y1="73729" x2="72926" y2="80508"/>
                        <a14:foregroundMark x1="65066" y1="85169" x2="55895" y2="87712"/>
                        <a14:foregroundMark x1="50655" y1="88559" x2="43668" y2="88136"/>
                        <a14:foregroundMark x1="37555" y1="87712" x2="28384" y2="83051"/>
                        <a14:foregroundMark x1="45852" y1="92797" x2="45852" y2="92797"/>
                        <a14:foregroundMark x1="6550" y1="62712" x2="6114" y2="57627"/>
                        <a14:foregroundMark x1="4803" y1="53390" x2="6114" y2="47881"/>
                        <a14:foregroundMark x1="4803" y1="47034" x2="6114" y2="41525"/>
                        <a14:foregroundMark x1="20961" y1="19915" x2="27074" y2="16949"/>
                        <a14:foregroundMark x1="41921" y1="9322" x2="42795" y2="8898"/>
                        <a14:foregroundMark x1="91266" y1="47458" x2="91266" y2="47458"/>
                      </a14:backgroundRemoval>
                    </a14:imgEffect>
                  </a14:imgLayer>
                </a14:imgProps>
              </a:ext>
            </a:extLst>
          </a:blip>
          <a:srcRect l="2409" t="5390" r="6338" b="5216"/>
          <a:stretch/>
        </p:blipFill>
        <p:spPr>
          <a:xfrm>
            <a:off x="9367839" y="2558415"/>
            <a:ext cx="552874" cy="558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9F0B02-AE71-2CD3-3A37-6F535AF9B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5536" l="7965" r="95133">
                        <a14:foregroundMark x1="17257" y1="32589" x2="52212" y2="12054"/>
                        <a14:foregroundMark x1="43363" y1="12946" x2="41150" y2="12946"/>
                        <a14:foregroundMark x1="36726" y1="13393" x2="34071" y2="15179"/>
                        <a14:foregroundMark x1="30531" y1="15625" x2="29204" y2="16518"/>
                        <a14:foregroundMark x1="26991" y1="18750" x2="25664" y2="20536"/>
                        <a14:foregroundMark x1="24336" y1="22321" x2="23451" y2="25000"/>
                        <a14:foregroundMark x1="21239" y1="23661" x2="8407" y2="47768"/>
                        <a14:foregroundMark x1="11504" y1="37946" x2="15487" y2="28125"/>
                        <a14:foregroundMark x1="13274" y1="41071" x2="16372" y2="68304"/>
                        <a14:foregroundMark x1="16372" y1="68304" x2="16814" y2="68750"/>
                        <a14:foregroundMark x1="10177" y1="51339" x2="12832" y2="67411"/>
                        <a14:foregroundMark x1="8407" y1="48661" x2="12389" y2="66964"/>
                        <a14:foregroundMark x1="9292" y1="60268" x2="11504" y2="72321"/>
                        <a14:foregroundMark x1="14159" y1="70536" x2="23451" y2="81696"/>
                        <a14:foregroundMark x1="21239" y1="79911" x2="35398" y2="91518"/>
                        <a14:foregroundMark x1="37168" y1="91964" x2="56195" y2="95536"/>
                        <a14:foregroundMark x1="54867" y1="94196" x2="76549" y2="89732"/>
                        <a14:foregroundMark x1="75664" y1="87054" x2="83628" y2="72768"/>
                        <a14:foregroundMark x1="84071" y1="75446" x2="90708" y2="61607"/>
                        <a14:foregroundMark x1="91150" y1="62946" x2="92478" y2="48214"/>
                        <a14:foregroundMark x1="95133" y1="49554" x2="95133" y2="49554"/>
                        <a14:foregroundMark x1="52655" y1="8929" x2="52655" y2="8929"/>
                      </a14:backgroundRemoval>
                    </a14:imgEffect>
                  </a14:imgLayer>
                </a14:imgProps>
              </a:ext>
            </a:extLst>
          </a:blip>
          <a:srcRect l="4970" t="4887"/>
          <a:stretch/>
        </p:blipFill>
        <p:spPr>
          <a:xfrm>
            <a:off x="9370151" y="5202313"/>
            <a:ext cx="548250" cy="543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1F1D0-6DC6-AF24-5CA5-0817AE1C1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5" b="92797" l="4367" r="91266">
                        <a14:foregroundMark x1="20961" y1="18644" x2="47162" y2="16102"/>
                        <a14:foregroundMark x1="37118" y1="11864" x2="37118" y2="11864"/>
                        <a14:foregroundMark x1="50218" y1="11864" x2="50218" y2="11864"/>
                        <a14:foregroundMark x1="54585" y1="11441" x2="54585" y2="11441"/>
                        <a14:foregroundMark x1="49782" y1="11864" x2="43668" y2="12288"/>
                        <a14:foregroundMark x1="54585" y1="12288" x2="58515" y2="13559"/>
                        <a14:foregroundMark x1="62445" y1="14407" x2="70306" y2="17373"/>
                        <a14:foregroundMark x1="72052" y1="19068" x2="77729" y2="23305"/>
                        <a14:foregroundMark x1="77729" y1="24576" x2="80786" y2="32627"/>
                        <a14:foregroundMark x1="84279" y1="33051" x2="87773" y2="41949"/>
                        <a14:foregroundMark x1="87773" y1="47458" x2="86900" y2="56356"/>
                        <a14:foregroundMark x1="85590" y1="61864" x2="82969" y2="68644"/>
                        <a14:foregroundMark x1="79476" y1="73729" x2="72926" y2="80508"/>
                        <a14:foregroundMark x1="65066" y1="85169" x2="55895" y2="87712"/>
                        <a14:foregroundMark x1="50655" y1="88559" x2="43668" y2="88136"/>
                        <a14:foregroundMark x1="37555" y1="87712" x2="28384" y2="83051"/>
                        <a14:foregroundMark x1="45852" y1="92797" x2="45852" y2="92797"/>
                        <a14:foregroundMark x1="6550" y1="62712" x2="6114" y2="57627"/>
                        <a14:foregroundMark x1="4803" y1="53390" x2="6114" y2="47881"/>
                        <a14:foregroundMark x1="4803" y1="47034" x2="6114" y2="41525"/>
                        <a14:foregroundMark x1="20961" y1="19915" x2="27074" y2="16949"/>
                        <a14:foregroundMark x1="41921" y1="9322" x2="42795" y2="8898"/>
                        <a14:foregroundMark x1="91266" y1="47458" x2="91266" y2="47458"/>
                      </a14:backgroundRemoval>
                    </a14:imgEffect>
                  </a14:imgLayer>
                </a14:imgProps>
              </a:ext>
            </a:extLst>
          </a:blip>
          <a:srcRect l="2409" t="5390" r="6338" b="5216"/>
          <a:stretch/>
        </p:blipFill>
        <p:spPr>
          <a:xfrm>
            <a:off x="9367839" y="3990975"/>
            <a:ext cx="552874" cy="5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/>
        </p:nvCxnSpPr>
        <p:spPr>
          <a:xfrm>
            <a:off x="0" y="590204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71938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Development &amp; New Technology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6367550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J1/J2 PDE Report Sharing							Name : Mr.Sadayu Hakhunthod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6436" y="157375"/>
            <a:ext cx="407324" cy="293831"/>
          </a:xfrm>
          <a:ln>
            <a:solidFill>
              <a:schemeClr val="tx1"/>
            </a:solidFill>
          </a:ln>
        </p:spPr>
        <p:txBody>
          <a:bodyPr/>
          <a:lstStyle/>
          <a:p>
            <a:fld id="{35D6D5A9-6B21-4FE9-AADD-D82D452EE316}" type="slidenum"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3121B-083E-A1DF-CD2C-CD6622916DF6}"/>
              </a:ext>
            </a:extLst>
          </p:cNvPr>
          <p:cNvSpPr txBox="1"/>
          <p:nvPr/>
        </p:nvSpPr>
        <p:spPr>
          <a:xfrm>
            <a:off x="0" y="953285"/>
            <a:ext cx="1262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8288E-1872-B4E8-1022-C1A79BC79EB0}"/>
              </a:ext>
            </a:extLst>
          </p:cNvPr>
          <p:cNvSpPr txBox="1"/>
          <p:nvPr/>
        </p:nvSpPr>
        <p:spPr>
          <a:xfrm>
            <a:off x="-31604" y="583953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Development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01D5C1-4078-1F3B-BC5C-99C0F2A68AF7}"/>
              </a:ext>
            </a:extLst>
          </p:cNvPr>
          <p:cNvSpPr/>
          <p:nvPr/>
        </p:nvSpPr>
        <p:spPr>
          <a:xfrm>
            <a:off x="132735" y="3935259"/>
            <a:ext cx="11931025" cy="233253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066687"/>
              </p:ext>
            </p:extLst>
          </p:nvPr>
        </p:nvGraphicFramePr>
        <p:xfrm>
          <a:off x="5377620" y="756870"/>
          <a:ext cx="4572000" cy="283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142004"/>
              </p:ext>
            </p:extLst>
          </p:nvPr>
        </p:nvGraphicFramePr>
        <p:xfrm>
          <a:off x="859165" y="684764"/>
          <a:ext cx="4811753" cy="2887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66F95F7-0EED-BA95-990E-D8E1E907CB2F}"/>
              </a:ext>
            </a:extLst>
          </p:cNvPr>
          <p:cNvSpPr txBox="1"/>
          <p:nvPr/>
        </p:nvSpPr>
        <p:spPr>
          <a:xfrm>
            <a:off x="34920" y="3547171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Technology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02D83A-9DE8-1677-FBF1-4A566E9681E6}"/>
              </a:ext>
            </a:extLst>
          </p:cNvPr>
          <p:cNvSpPr txBox="1"/>
          <p:nvPr/>
        </p:nvSpPr>
        <p:spPr>
          <a:xfrm>
            <a:off x="319177" y="3935259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59C9713-8802-7F68-2913-63FB20FF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4" y="4518473"/>
            <a:ext cx="5021732" cy="13619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BED3BA5-0435-8FB8-69DA-1A7263DDD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0" y="4518473"/>
            <a:ext cx="4987896" cy="136245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C3B178E-1529-4766-9BA3-E445405DE2B0}"/>
              </a:ext>
            </a:extLst>
          </p:cNvPr>
          <p:cNvSpPr txBox="1"/>
          <p:nvPr/>
        </p:nvSpPr>
        <p:spPr>
          <a:xfrm>
            <a:off x="6422205" y="393978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6889079-D154-3120-E5AF-47F5EDB8174C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8248" y="3935259"/>
            <a:ext cx="0" cy="233253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F06385D-2BC2-6286-7F7F-BEDC6A418C68}"/>
              </a:ext>
            </a:extLst>
          </p:cNvPr>
          <p:cNvCxnSpPr/>
          <p:nvPr/>
        </p:nvCxnSpPr>
        <p:spPr>
          <a:xfrm>
            <a:off x="5974423" y="3935259"/>
            <a:ext cx="0" cy="233253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D787079-B989-0EB6-E6C7-A434EFAD62C2}"/>
              </a:ext>
            </a:extLst>
          </p:cNvPr>
          <p:cNvCxnSpPr/>
          <p:nvPr/>
        </p:nvCxnSpPr>
        <p:spPr>
          <a:xfrm>
            <a:off x="6231598" y="3935259"/>
            <a:ext cx="0" cy="233253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8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0" y="6367550"/>
            <a:ext cx="12192000" cy="490450"/>
          </a:xfrm>
          <a:prstGeom prst="roundRect">
            <a:avLst>
              <a:gd name="adj" fmla="val 127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J1/J2 PDE Report Sharing							Name : Mr.Sadayu Hakhunthod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2A979-C274-8EAA-4898-423E26A4EA38}"/>
              </a:ext>
            </a:extLst>
          </p:cNvPr>
          <p:cNvSpPr/>
          <p:nvPr/>
        </p:nvSpPr>
        <p:spPr>
          <a:xfrm>
            <a:off x="5261476" y="1770691"/>
            <a:ext cx="16690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B1125-A923-3EB7-305F-7DF9FE982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78209"/>
          <a:stretch/>
        </p:blipFill>
        <p:spPr>
          <a:xfrm>
            <a:off x="-1" y="5549764"/>
            <a:ext cx="12192000" cy="8177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BCE98D-C063-EFD5-A830-B08286E6C2EF}"/>
              </a:ext>
            </a:extLst>
          </p:cNvPr>
          <p:cNvGrpSpPr/>
          <p:nvPr/>
        </p:nvGrpSpPr>
        <p:grpSpPr>
          <a:xfrm>
            <a:off x="-42128" y="2720444"/>
            <a:ext cx="2502384" cy="2829320"/>
            <a:chOff x="-23078" y="2720444"/>
            <a:chExt cx="2502384" cy="2829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68E775-CB08-9C33-7075-BED7FF60C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94" b="96970" l="2058" r="98354">
                          <a14:foregroundMark x1="40329" y1="34007" x2="40329" y2="34007"/>
                          <a14:foregroundMark x1="59671" y1="6397" x2="59671" y2="6397"/>
                          <a14:foregroundMark x1="58025" y1="3030" x2="58025" y2="3030"/>
                          <a14:foregroundMark x1="44444" y1="30303" x2="44444" y2="30303"/>
                          <a14:foregroundMark x1="36214" y1="30303" x2="36214" y2="30303"/>
                          <a14:foregroundMark x1="94650" y1="32323" x2="94650" y2="32323"/>
                          <a14:foregroundMark x1="40741" y1="35017" x2="40741" y2="35017"/>
                          <a14:foregroundMark x1="41152" y1="33333" x2="42798" y2="30640"/>
                          <a14:foregroundMark x1="33745" y1="23906" x2="33745" y2="23906"/>
                          <a14:foregroundMark x1="44033" y1="15152" x2="44033" y2="15152"/>
                          <a14:foregroundMark x1="29218" y1="40741" x2="29218" y2="40741"/>
                          <a14:foregroundMark x1="39095" y1="93266" x2="39095" y2="93266"/>
                          <a14:foregroundMark x1="39506" y1="96970" x2="39506" y2="96970"/>
                          <a14:foregroundMark x1="6584" y1="80808" x2="6584" y2="80808"/>
                          <a14:foregroundMark x1="4115" y1="70370" x2="4115" y2="70370"/>
                          <a14:foregroundMark x1="5761" y1="78451" x2="5761" y2="78451"/>
                          <a14:foregroundMark x1="7819" y1="53199" x2="7819" y2="53199"/>
                          <a14:foregroundMark x1="2469" y1="54882" x2="2469" y2="54882"/>
                          <a14:foregroundMark x1="2469" y1="55556" x2="3292" y2="51852"/>
                          <a14:foregroundMark x1="98354" y1="34343" x2="98354" y2="34343"/>
                          <a14:foregroundMark x1="37449" y1="28956" x2="40741" y2="26263"/>
                          <a14:foregroundMark x1="55144" y1="16498" x2="59671" y2="13131"/>
                          <a14:foregroundMark x1="67901" y1="14478" x2="68313" y2="18855"/>
                        </a14:backgroundRemoval>
                      </a14:imgEffect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3078" y="2720444"/>
              <a:ext cx="2314898" cy="282932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62E21B-7AB5-B816-B987-EA8153E98078}"/>
                </a:ext>
              </a:extLst>
            </p:cNvPr>
            <p:cNvSpPr/>
            <p:nvPr/>
          </p:nvSpPr>
          <p:spPr>
            <a:xfrm>
              <a:off x="2195513" y="4090988"/>
              <a:ext cx="283793" cy="280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741C7-BAA8-7720-9221-884DECE0DA24}"/>
                </a:ext>
              </a:extLst>
            </p:cNvPr>
            <p:cNvSpPr/>
            <p:nvPr/>
          </p:nvSpPr>
          <p:spPr>
            <a:xfrm>
              <a:off x="2116876" y="4765115"/>
              <a:ext cx="283793" cy="280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DC294D-1C4A-8E6A-F7A7-79DC59DEA54C}"/>
              </a:ext>
            </a:extLst>
          </p:cNvPr>
          <p:cNvGrpSpPr/>
          <p:nvPr/>
        </p:nvGrpSpPr>
        <p:grpSpPr>
          <a:xfrm>
            <a:off x="3641654" y="2789280"/>
            <a:ext cx="2229161" cy="2762636"/>
            <a:chOff x="3641654" y="2760705"/>
            <a:chExt cx="2229161" cy="27626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01E81D-6CFF-4AEF-4DB8-E605B33A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897" b="98966" l="2137" r="94872">
                          <a14:foregroundMark x1="60256" y1="8966" x2="55128" y2="6897"/>
                          <a14:foregroundMark x1="9829" y1="54138" x2="23932" y2="48966"/>
                          <a14:foregroundMark x1="11111" y1="46207" x2="23504" y2="43103"/>
                          <a14:foregroundMark x1="2991" y1="48621" x2="2991" y2="48621"/>
                          <a14:foregroundMark x1="7265" y1="46207" x2="2564" y2="49310"/>
                          <a14:foregroundMark x1="2991" y1="53793" x2="3419" y2="55862"/>
                          <a14:foregroundMark x1="58547" y1="31379" x2="67521" y2="23448"/>
                          <a14:foregroundMark x1="79915" y1="49310" x2="84188" y2="48621"/>
                          <a14:foregroundMark x1="84615" y1="44483" x2="85470" y2="43103"/>
                          <a14:foregroundMark x1="80342" y1="42759" x2="80342" y2="42759"/>
                          <a14:foregroundMark x1="85043" y1="41379" x2="85897" y2="41724"/>
                          <a14:foregroundMark x1="87607" y1="42759" x2="91880" y2="49655"/>
                          <a14:foregroundMark x1="88034" y1="41724" x2="94872" y2="49310"/>
                          <a14:foregroundMark x1="89316" y1="41034" x2="93162" y2="45172"/>
                          <a14:foregroundMark x1="88462" y1="40000" x2="86752" y2="40000"/>
                          <a14:foregroundMark x1="85470" y1="39310" x2="85470" y2="38966"/>
                          <a14:foregroundMark x1="86325" y1="38966" x2="86325" y2="38966"/>
                          <a14:foregroundMark x1="85043" y1="38966" x2="83761" y2="39655"/>
                          <a14:foregroundMark x1="81624" y1="40000" x2="81624" y2="40000"/>
                          <a14:foregroundMark x1="70513" y1="92069" x2="70513" y2="92069"/>
                          <a14:foregroundMark x1="65812" y1="95862" x2="65812" y2="95862"/>
                          <a14:foregroundMark x1="67949" y1="98966" x2="67949" y2="98966"/>
                          <a14:foregroundMark x1="65812" y1="12414" x2="65812" y2="12414"/>
                          <a14:foregroundMark x1="65385" y1="6897" x2="65812" y2="8966"/>
                          <a14:backgroundMark x1="72222" y1="47931" x2="73932" y2="45517"/>
                          <a14:backgroundMark x1="75641" y1="42069" x2="75641" y2="41724"/>
                          <a14:backgroundMark x1="82479" y1="92759" x2="82479" y2="92759"/>
                        </a14:backgroundRemoval>
                      </a14:imgEffect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1654" y="2760705"/>
              <a:ext cx="2229161" cy="276263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9D8D77-3ABD-B5CA-A1F8-7F1DB7E6B857}"/>
                </a:ext>
              </a:extLst>
            </p:cNvPr>
            <p:cNvSpPr/>
            <p:nvPr/>
          </p:nvSpPr>
          <p:spPr>
            <a:xfrm rot="2759527">
              <a:off x="5506742" y="5117840"/>
              <a:ext cx="189419" cy="398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29673-77C4-496D-DA91-75BB6DCEC062}"/>
              </a:ext>
            </a:extLst>
          </p:cNvPr>
          <p:cNvGrpSpPr/>
          <p:nvPr/>
        </p:nvGrpSpPr>
        <p:grpSpPr>
          <a:xfrm>
            <a:off x="7111800" y="1929296"/>
            <a:ext cx="3991532" cy="3620468"/>
            <a:chOff x="7111800" y="1929296"/>
            <a:chExt cx="3991532" cy="36204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0A0D4B-52B2-C2E4-4030-1BD4BC04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71" b="94388" l="4535" r="93079">
                          <a14:foregroundMark x1="5967" y1="57398" x2="17184" y2="51020"/>
                          <a14:foregroundMark x1="5251" y1="52041" x2="9547" y2="48980"/>
                          <a14:foregroundMark x1="11456" y1="44133" x2="11456" y2="44133"/>
                          <a14:foregroundMark x1="13365" y1="43367" x2="7399" y2="46684"/>
                          <a14:foregroundMark x1="14081" y1="42092" x2="4535" y2="47194"/>
                          <a14:foregroundMark x1="21480" y1="48980" x2="30072" y2="63010"/>
                          <a14:foregroundMark x1="30072" y1="63010" x2="29833" y2="63520"/>
                          <a14:foregroundMark x1="27446" y1="48980" x2="29356" y2="54592"/>
                          <a14:foregroundMark x1="27924" y1="47959" x2="30310" y2="53316"/>
                          <a14:foregroundMark x1="27446" y1="45918" x2="29594" y2="50510"/>
                          <a14:foregroundMark x1="18854" y1="72704" x2="19809" y2="84439"/>
                          <a14:foregroundMark x1="10740" y1="89286" x2="7160" y2="94388"/>
                          <a14:foregroundMark x1="14081" y1="76786" x2="14081" y2="76786"/>
                          <a14:foregroundMark x1="41289" y1="58929" x2="41289" y2="58929"/>
                          <a14:foregroundMark x1="43437" y1="57398" x2="43437" y2="57398"/>
                          <a14:foregroundMark x1="38902" y1="58673" x2="38902" y2="58673"/>
                          <a14:foregroundMark x1="40334" y1="55867" x2="40811" y2="55867"/>
                          <a14:foregroundMark x1="39379" y1="56633" x2="46539" y2="53827"/>
                          <a14:foregroundMark x1="43437" y1="64286" x2="43437" y2="64286"/>
                          <a14:foregroundMark x1="33890" y1="60969" x2="33890" y2="60969"/>
                          <a14:foregroundMark x1="37470" y1="56122" x2="37947" y2="56122"/>
                          <a14:foregroundMark x1="42243" y1="65816" x2="42243" y2="65816"/>
                          <a14:foregroundMark x1="89260" y1="50255" x2="89260" y2="50255"/>
                          <a14:foregroundMark x1="93556" y1="50510" x2="93556" y2="50510"/>
                          <a14:foregroundMark x1="93317" y1="48980" x2="93079" y2="48469"/>
                          <a14:foregroundMark x1="52267" y1="14286" x2="54893" y2="13265"/>
                          <a14:foregroundMark x1="59427" y1="11735" x2="59666" y2="11224"/>
                          <a14:foregroundMark x1="60382" y1="5867" x2="59905" y2="5867"/>
                          <a14:foregroundMark x1="55847" y1="4847" x2="60382" y2="5102"/>
                          <a14:foregroundMark x1="61814" y1="5612" x2="61098" y2="5357"/>
                          <a14:foregroundMark x1="59189" y1="4082" x2="55609" y2="4082"/>
                          <a14:foregroundMark x1="59905" y1="3571" x2="62053" y2="5102"/>
                          <a14:foregroundMark x1="63246" y1="8929" x2="63723" y2="13010"/>
                          <a14:foregroundMark x1="63723" y1="6122" x2="63723" y2="6122"/>
                          <a14:foregroundMark x1="63007" y1="5612" x2="64678" y2="9694"/>
                          <a14:foregroundMark x1="63246" y1="13776" x2="64200" y2="17347"/>
                          <a14:foregroundMark x1="12172" y1="80102" x2="15752" y2="75000"/>
                          <a14:foregroundMark x1="6205" y1="45408" x2="13604" y2="42092"/>
                          <a14:foregroundMark x1="30788" y1="71173" x2="30072" y2="71173"/>
                          <a14:foregroundMark x1="32458" y1="86735" x2="32936" y2="85969"/>
                        </a14:backgroundRemoval>
                      </a14:imgEffect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rcRect b="3049"/>
            <a:stretch/>
          </p:blipFill>
          <p:spPr>
            <a:xfrm>
              <a:off x="7111800" y="1929296"/>
              <a:ext cx="3991532" cy="362046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C3CD89-C45F-2718-5F6F-1382653D98F1}"/>
                </a:ext>
              </a:extLst>
            </p:cNvPr>
            <p:cNvSpPr/>
            <p:nvPr/>
          </p:nvSpPr>
          <p:spPr>
            <a:xfrm rot="20357810">
              <a:off x="9059294" y="4850401"/>
              <a:ext cx="209550" cy="638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43425-970B-829D-50B2-8C05E3C2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01" b="91885" l="7669" r="90798">
                        <a14:foregroundMark x1="55828" y1="9162" x2="55828" y2="9162"/>
                        <a14:foregroundMark x1="7975" y1="62565" x2="7975" y2="62565"/>
                        <a14:foregroundMark x1="31902" y1="91885" x2="31902" y2="91885"/>
                        <a14:foregroundMark x1="90798" y1="79581" x2="90798" y2="79581"/>
                        <a14:foregroundMark x1="40491" y1="34293" x2="41411" y2="43979"/>
                        <a14:foregroundMark x1="60123" y1="35079" x2="57975" y2="46073"/>
                        <a14:foregroundMark x1="34969" y1="36126" x2="34969" y2="37696"/>
                        <a14:foregroundMark x1="18405" y1="35079" x2="18405" y2="35079"/>
                        <a14:foregroundMark x1="17791" y1="43979" x2="17791" y2="43979"/>
                        <a14:foregroundMark x1="52761" y1="38743" x2="52761" y2="38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4916" y="2756912"/>
            <a:ext cx="2011084" cy="2356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00336-41DD-06A7-07F5-842A5CBB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43" b="93225" l="5137" r="94863">
                        <a14:foregroundMark x1="36301" y1="34959" x2="42808" y2="42547"/>
                        <a14:foregroundMark x1="57192" y1="37398" x2="60274" y2="44715"/>
                        <a14:foregroundMark x1="18493" y1="12195" x2="18493" y2="12195"/>
                        <a14:foregroundMark x1="9932" y1="15447" x2="9932" y2="15447"/>
                        <a14:foregroundMark x1="5137" y1="23306" x2="5137" y2="23306"/>
                        <a14:foregroundMark x1="53767" y1="9756" x2="53767" y2="9756"/>
                        <a14:foregroundMark x1="90411" y1="73984" x2="90753" y2="74255"/>
                        <a14:foregroundMark x1="95205" y1="80217" x2="95205" y2="80217"/>
                        <a14:foregroundMark x1="56164" y1="93225" x2="56164" y2="93225"/>
                        <a14:foregroundMark x1="36301" y1="41734" x2="36301" y2="41734"/>
                        <a14:foregroundMark x1="17466" y1="23035" x2="17466" y2="23035"/>
                        <a14:foregroundMark x1="26027" y1="24932" x2="26027" y2="24932"/>
                        <a14:foregroundMark x1="26712" y1="25203" x2="26712" y2="25203"/>
                        <a14:backgroundMark x1="28425" y1="24661" x2="28425" y2="24661"/>
                        <a14:backgroundMark x1="28767" y1="25203" x2="27740" y2="27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1060" y="404706"/>
            <a:ext cx="1802601" cy="2277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A3AE2-8F17-4617-5873-4E93EE4CB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14" b="92324" l="2624" r="91254">
                        <a14:foregroundMark x1="41399" y1="8714" x2="41983" y2="8714"/>
                        <a14:foregroundMark x1="34402" y1="36722" x2="37609" y2="43983"/>
                        <a14:foregroundMark x1="51603" y1="37344" x2="51603" y2="37344"/>
                        <a14:foregroundMark x1="56851" y1="38174" x2="56851" y2="38174"/>
                        <a14:foregroundMark x1="55102" y1="35892" x2="54519" y2="41701"/>
                        <a14:foregroundMark x1="8455" y1="58091" x2="8455" y2="58091"/>
                        <a14:foregroundMark x1="2915" y1="61203" x2="2915" y2="61203"/>
                        <a14:foregroundMark x1="22741" y1="92324" x2="37901" y2="91286"/>
                        <a14:foregroundMark x1="91254" y1="73651" x2="91254" y2="73651"/>
                        <a14:foregroundMark x1="29738" y1="40041" x2="32362" y2="34647"/>
                        <a14:foregroundMark x1="47522" y1="38174" x2="48397" y2="34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3320" y="286069"/>
            <a:ext cx="1627596" cy="2287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D9E3F-FED2-5DCC-E7B1-ADA7DAFEE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72" b="90287" l="7838" r="90270">
                        <a14:foregroundMark x1="48919" y1="9272" x2="48919" y2="9272"/>
                        <a14:foregroundMark x1="52162" y1="38411" x2="52162" y2="38411"/>
                        <a14:foregroundMark x1="54054" y1="33996" x2="53514" y2="49227"/>
                        <a14:foregroundMark x1="29189" y1="32892" x2="34054" y2="48124"/>
                        <a14:foregroundMark x1="8378" y1="60706" x2="8378" y2="60706"/>
                        <a14:foregroundMark x1="39730" y1="88742" x2="39730" y2="88742"/>
                        <a14:foregroundMark x1="24054" y1="90287" x2="56757" y2="88300"/>
                        <a14:foregroundMark x1="56757" y1="88300" x2="56757" y2="88300"/>
                        <a14:foregroundMark x1="34324" y1="40177" x2="37027" y2="37969"/>
                        <a14:foregroundMark x1="47297" y1="36645" x2="48919" y2="35982"/>
                        <a14:foregroundMark x1="90270" y1="77925" x2="90270" y2="77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7689" y="251383"/>
            <a:ext cx="1924774" cy="2356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98301-8FE9-96EB-509E-0D73CCFF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DFBF9"/>
              </a:clrFrom>
              <a:clrTo>
                <a:srgbClr val="FDFB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07" b="92308" l="4847" r="90051">
                        <a14:foregroundMark x1="5357" y1="63968" x2="9694" y2="75101"/>
                        <a14:foregroundMark x1="16071" y1="90283" x2="47449" y2="87854"/>
                        <a14:foregroundMark x1="47449" y1="87854" x2="62500" y2="89676"/>
                        <a14:foregroundMark x1="49490" y1="92105" x2="49490" y2="92510"/>
                        <a14:foregroundMark x1="90306" y1="77328" x2="90306" y2="77328"/>
                        <a14:foregroundMark x1="49235" y1="58704" x2="52806" y2="52429"/>
                        <a14:foregroundMark x1="55102" y1="58300" x2="55612" y2="48583"/>
                        <a14:foregroundMark x1="47959" y1="56883" x2="61480" y2="56275"/>
                        <a14:foregroundMark x1="45153" y1="56478" x2="59694" y2="54656"/>
                        <a14:foregroundMark x1="38520" y1="47773" x2="59439" y2="47571"/>
                        <a14:foregroundMark x1="36224" y1="51417" x2="41837" y2="41296"/>
                        <a14:foregroundMark x1="36224" y1="49190" x2="33163" y2="43927"/>
                        <a14:foregroundMark x1="51531" y1="8907" x2="51531" y2="89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41" y="221223"/>
            <a:ext cx="1755144" cy="22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7263</TotalTime>
  <Words>605</Words>
  <Application>Microsoft Office PowerPoint</Application>
  <PresentationFormat>Widescreen</PresentationFormat>
  <Paragraphs>154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 Narrow</vt:lpstr>
      <vt:lpstr>Arial</vt:lpstr>
      <vt:lpstr>Calibri</vt:lpstr>
      <vt:lpstr>Calibri Light</vt:lpstr>
      <vt:lpstr>Tahoma</vt:lpstr>
      <vt:lpstr>Office 2013 - 2022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MR.ANUWAT PUNYA</dc:creator>
  <cp:lastModifiedBy>SADAYU HAKHUNTHOD</cp:lastModifiedBy>
  <cp:revision>117</cp:revision>
  <dcterms:created xsi:type="dcterms:W3CDTF">2024-06-18T05:23:24Z</dcterms:created>
  <dcterms:modified xsi:type="dcterms:W3CDTF">2025-08-09T09:41:47Z</dcterms:modified>
</cp:coreProperties>
</file>